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QGDFTsVr3Tb0TFX0eh3yB1LL76UgHzWKFM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76" r:id="rId6"/>
    <p:sldId id="259" r:id="rId7"/>
    <p:sldId id="260" r:id="rId8"/>
    <p:sldId id="261" r:id="rId9"/>
    <p:sldId id="262" r:id="rId10"/>
    <p:sldId id="264" r:id="rId11"/>
    <p:sldId id="277" r:id="rId12"/>
    <p:sldId id="263" r:id="rId13"/>
    <p:sldId id="265" r:id="rId14"/>
    <p:sldId id="266" r:id="rId15"/>
    <p:sldId id="271" r:id="rId16"/>
    <p:sldId id="269" r:id="rId17"/>
    <p:sldId id="270" r:id="rId18"/>
    <p:sldId id="272" r:id="rId19"/>
    <p:sldId id="274" r:id="rId20"/>
    <p:sldId id="273" r:id="rId21"/>
    <p:sldId id="278" r:id="rId22"/>
    <p:sldId id="283" r:id="rId23"/>
    <p:sldId id="284" r:id="rId24"/>
    <p:sldId id="285" r:id="rId25"/>
    <p:sldId id="286" r:id="rId26"/>
    <p:sldId id="288" r:id="rId27"/>
    <p:sldId id="289" r:id="rId28"/>
  </p:sldIdLst>
  <p:sldSz cx="12192000" cy="6858000"/>
  <p:notesSz cx="9866313" cy="67357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23DEBC-4FCA-B982-2606-2C9E57FFB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D10291E-DF59-CF1E-DA1C-9F787F15E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EAF723-942B-5289-B09B-3D95D29B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20.05.2026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FB5AF0-B98A-1011-CB9D-90A9C880F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839936-3313-0BE9-A251-42FA5706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545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E029AF-AF04-3CD8-6F83-5197D860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71C1EC4-7671-48C9-2BA5-C0DBD9993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7307E1-2DA4-6DB0-0881-5579542F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20.05.2026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4A244C2-0E6D-6C66-1048-E0F82E51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7B1203-3BFF-7459-8AB9-DD343F19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40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9693E41-AFD7-54B7-B450-78314D30D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6F785F5-467F-3B81-FFDA-721E8C9C9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498257E-7937-D36C-F5AC-1C0A6244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20.05.2026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A72CFB-9FCC-F0D2-682E-B8C9C6FEE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7F1707-6F7F-6BB2-3FF0-927CAE90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482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3DDB10-1E4E-3FE8-8C00-AFAA4C680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F84B0B-707F-244E-D65D-2E01BD90F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D6AECF-B99C-94B6-AC30-EB22387D8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20.05.2026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E69E6A-C398-B479-847C-84C69917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D1F376F-1923-2606-14EA-F0983262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855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518E0D-ADDE-6F81-2950-69AEFD62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77BB2F4-3F50-1EE3-3F1E-DB7E80CE2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69E318-C5B7-1813-8E67-E41BAD3B1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20.05.2026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7D3E597-CB9C-3C07-9B22-9275AB16A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3E2A71F-2CC1-3DF0-E64F-BA4F4D80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467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448669-DB5D-AC73-A8FF-1C771518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16A5CC-B2DE-2BEA-08F2-107F351DA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E6DA90E-917F-04C9-D49F-D01DE57A4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7E67C94-563C-2A2C-B8BF-D52B31523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20.05.2026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BE8F9D3-BC0C-7E2F-DA79-93FCAB25B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71F026-F6A0-17F1-4FF5-D0067CB2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744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6E34F8-8C73-7CA1-28F9-94252446C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072F94F-6A9F-6268-8F47-2D745DACA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2FA3AFD-9C94-F1CD-D372-0892CEA3D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C85A4DF-3BEA-1E20-1FD1-971728DAA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5864598-6314-30BA-5C10-DD0E2B6B2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6631099-D3FE-4911-158E-B80A4C03E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20.05.2026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80A3935-E0A5-6382-42F7-F6D07FE1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595DB9-42DB-11D1-701E-B02524B7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60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017546-DC88-F601-B9AE-66E116FB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8FB1B3A-2E50-BD35-E491-B597C786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20.05.2026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80BA066-60BD-5341-9488-4504FDF8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AE3726D-EC0B-22DC-C5BE-6C1A7005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30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F567D9A-D4DD-392C-E207-7B5058E1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20.05.2026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49D78DB-0E4A-E437-8839-7BEF092D6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505F2D2-34EE-37A6-F9B7-0A956C94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3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2FC074-395C-F260-6C09-813C61044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4E2981-53D8-3581-E668-DF7EE5434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055EC80-B9B5-269C-357D-46DE05850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A2E3A49-6532-250E-ECDC-3E8FC737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20.05.2026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AAC5D53-DD15-AFBF-8CC1-A3DACE70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56C8B6B-AAFD-F1BB-D337-2DEE6D54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171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DADBB6-36A6-9633-71FA-2728685FF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8C61F5C-E5F6-9C75-9CE5-67AB1EA23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4257530-8D28-94A1-AFFF-B332B38C0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40CA3CB-1538-42E7-52DC-557761C3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20.05.2026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8E963DF-2C31-3B3C-B5CC-0EF220369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DC3EC8-DCB4-6548-C245-40EDEFD0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681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DE11A16-DC13-2D45-7732-9CABACF28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279F06-C056-00EA-FD38-B8F29F817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5DEBDF-9C06-D45C-1092-0C006D91D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9D62B7-F9B7-4DA6-A6CC-207FCCDF3FBD}" type="datetimeFigureOut">
              <a:rPr lang="nb-NO" smtClean="0"/>
              <a:t>20.05.2026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70E831-98DA-F24F-258A-0101330C8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45A8500-EB9E-66F0-6454-413D614EE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07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92024-play-human-book-behavior-child-readi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vimeo.com/1066590116/5636112b4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citizenshipsantoni.weebly.com/digital-health-and-wellnes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citizenshipsantoni.weebly.com/digital-health-and-wellnes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citizenshipsantoni.weebly.com/digital-health-and-wellnes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citizenshipsantoni.weebly.com/digital-health-and-wellnes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nja.langeland@sandnes.kommune.n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superawesomevectors/art/Hand-holding-a-smartphone-flat-vector-572780798" TargetMode="External"/><Relationship Id="rId2" Type="http://schemas.openxmlformats.org/officeDocument/2006/relationships/image" Target="../media/image15.QGDFTsVr3Tb0TFX0eh3yB1LL76UgHzWKFM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D4350A-6DA6-0108-9B60-44C2B648A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0738" y="647593"/>
            <a:ext cx="4467792" cy="3060541"/>
          </a:xfrm>
        </p:spPr>
        <p:txBody>
          <a:bodyPr>
            <a:normAutofit/>
          </a:bodyPr>
          <a:lstStyle/>
          <a:p>
            <a:r>
              <a:rPr lang="nb-NO" dirty="0" err="1">
                <a:solidFill>
                  <a:srgbClr val="FFFFFF"/>
                </a:solidFill>
              </a:rPr>
              <a:t>Welcome</a:t>
            </a:r>
            <a:r>
              <a:rPr lang="nb-NO" dirty="0">
                <a:solidFill>
                  <a:srgbClr val="FFFFFF"/>
                </a:solidFill>
              </a:rPr>
              <a:t> to Lura </a:t>
            </a:r>
            <a:r>
              <a:rPr lang="nb-NO" dirty="0" err="1">
                <a:solidFill>
                  <a:srgbClr val="FFFFFF"/>
                </a:solidFill>
              </a:rPr>
              <a:t>school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B34C6B6-8D2F-C1B1-0FD9-2BFDE4803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0738" y="3800209"/>
            <a:ext cx="4467792" cy="2410198"/>
          </a:xfrm>
        </p:spPr>
        <p:txBody>
          <a:bodyPr>
            <a:normAutofit/>
          </a:bodyPr>
          <a:lstStyle/>
          <a:p>
            <a:r>
              <a:rPr lang="nb-NO" dirty="0" err="1">
                <a:solidFill>
                  <a:srgbClr val="FFFFFF"/>
                </a:solidFill>
              </a:rPr>
              <a:t>Parent</a:t>
            </a:r>
            <a:r>
              <a:rPr lang="nb-NO" dirty="0">
                <a:solidFill>
                  <a:srgbClr val="FFFFFF"/>
                </a:solidFill>
              </a:rPr>
              <a:t> </a:t>
            </a:r>
            <a:r>
              <a:rPr lang="nb-NO" dirty="0" err="1">
                <a:solidFill>
                  <a:srgbClr val="FFFFFF"/>
                </a:solidFill>
              </a:rPr>
              <a:t>meeting</a:t>
            </a:r>
            <a:r>
              <a:rPr lang="nb-NO" dirty="0">
                <a:solidFill>
                  <a:srgbClr val="FFFFFF"/>
                </a:solidFill>
              </a:rPr>
              <a:t> </a:t>
            </a:r>
            <a:r>
              <a:rPr lang="nb-NO" dirty="0" err="1">
                <a:solidFill>
                  <a:srgbClr val="FFFFFF"/>
                </a:solidFill>
              </a:rPr>
              <a:t>new</a:t>
            </a:r>
            <a:r>
              <a:rPr lang="nb-NO" dirty="0">
                <a:solidFill>
                  <a:srgbClr val="FFFFFF"/>
                </a:solidFill>
              </a:rPr>
              <a:t> 1. </a:t>
            </a:r>
            <a:r>
              <a:rPr lang="nb-NO" dirty="0" err="1">
                <a:solidFill>
                  <a:srgbClr val="FFFFFF"/>
                </a:solidFill>
              </a:rPr>
              <a:t>year</a:t>
            </a:r>
            <a:r>
              <a:rPr lang="nb-NO" dirty="0">
                <a:solidFill>
                  <a:srgbClr val="FFFFFF"/>
                </a:solidFill>
              </a:rPr>
              <a:t> 20.05.2026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clip art, Grafikk, tegnefilm, kunst&#10;&#10;KI-generert innhold kan være feil.">
            <a:extLst>
              <a:ext uri="{FF2B5EF4-FFF2-40B4-BE49-F238E27FC236}">
                <a16:creationId xmlns:a16="http://schemas.microsoft.com/office/drawing/2014/main" id="{CEBEFF68-BD7D-D96C-D58B-B3AB7F91D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47" y="1738808"/>
            <a:ext cx="4252055" cy="338038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959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0D8A9EF-1557-B611-1F55-3BDF82CE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nb-NO" dirty="0"/>
              <a:t>Important </a:t>
            </a:r>
            <a:r>
              <a:rPr lang="nb-NO" dirty="0" err="1"/>
              <a:t>social</a:t>
            </a:r>
            <a:r>
              <a:rPr lang="nb-NO" dirty="0"/>
              <a:t> skills to </a:t>
            </a:r>
            <a:r>
              <a:rPr lang="nb-NO" dirty="0" err="1"/>
              <a:t>practise</a:t>
            </a:r>
            <a:r>
              <a:rPr lang="nb-NO" dirty="0"/>
              <a:t>: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562DCAB-A588-F878-B58C-44F5EAA2C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761620"/>
            <a:ext cx="4777381" cy="316501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3C1CD7-A46B-6A33-1102-4FAECA2EF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 lnSpcReduction="10000"/>
          </a:bodyPr>
          <a:lstStyle/>
          <a:p>
            <a:pPr fontAlgn="t"/>
            <a:r>
              <a:rPr lang="en-US" sz="2700" dirty="0"/>
              <a:t>Waiting for one’s turn </a:t>
            </a:r>
          </a:p>
          <a:p>
            <a:pPr fontAlgn="t"/>
            <a:r>
              <a:rPr lang="en-US" sz="2700" dirty="0"/>
              <a:t>Listening to others </a:t>
            </a:r>
          </a:p>
          <a:p>
            <a:pPr fontAlgn="t"/>
            <a:r>
              <a:rPr lang="en-US" sz="2700" dirty="0"/>
              <a:t>Being able to share </a:t>
            </a:r>
          </a:p>
          <a:p>
            <a:pPr fontAlgn="t"/>
            <a:r>
              <a:rPr lang="en-US" sz="2700" dirty="0"/>
              <a:t>Being able to lose in games</a:t>
            </a:r>
          </a:p>
          <a:p>
            <a:pPr fontAlgn="t"/>
            <a:r>
              <a:rPr lang="en-US" sz="2700" dirty="0"/>
              <a:t>Being able to win in games</a:t>
            </a:r>
          </a:p>
          <a:p>
            <a:pPr fontAlgn="t"/>
            <a:r>
              <a:rPr lang="en-US" sz="2700" dirty="0"/>
              <a:t>Interacting appropriately with both boys and girls </a:t>
            </a:r>
          </a:p>
          <a:p>
            <a:pPr fontAlgn="t"/>
            <a:r>
              <a:rPr lang="en-US" sz="2700" dirty="0"/>
              <a:t>Using the toilet independently</a:t>
            </a:r>
          </a:p>
          <a:p>
            <a:pPr fontAlgn="t"/>
            <a:r>
              <a:rPr lang="en-US" sz="2700" dirty="0"/>
              <a:t>Dressing oneself independently</a:t>
            </a:r>
          </a:p>
          <a:p>
            <a:endParaRPr lang="nb-NO" sz="2600" dirty="0"/>
          </a:p>
        </p:txBody>
      </p:sp>
    </p:spTree>
    <p:extLst>
      <p:ext uri="{BB962C8B-B14F-4D97-AF65-F5344CB8AC3E}">
        <p14:creationId xmlns:p14="http://schemas.microsoft.com/office/powerpoint/2010/main" val="60885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114E4F-562B-0CDA-0A09-759A000E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1045029"/>
            <a:ext cx="5458838" cy="2383971"/>
          </a:xfrm>
        </p:spPr>
        <p:txBody>
          <a:bodyPr>
            <a:normAutofit fontScale="90000"/>
          </a:bodyPr>
          <a:lstStyle/>
          <a:p>
            <a:pPr fontAlgn="t"/>
            <a:r>
              <a:rPr lang="en-US" dirty="0"/>
              <a:t>Reading – Parents play a crucial role in their child’s literacy development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e 4" descr="Et bilde som inneholder person, klær, tegnefilm&#10;&#10;KI-generert innhold kan være feil.">
            <a:extLst>
              <a:ext uri="{FF2B5EF4-FFF2-40B4-BE49-F238E27FC236}">
                <a16:creationId xmlns:a16="http://schemas.microsoft.com/office/drawing/2014/main" id="{3692C12F-D27D-31CE-62B3-DCB5D81B4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DE8995-F1DE-DD69-A87C-9A6D11FB3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4158343"/>
            <a:ext cx="5458838" cy="2018619"/>
          </a:xfrm>
        </p:spPr>
        <p:txBody>
          <a:bodyPr>
            <a:normAutofit/>
          </a:bodyPr>
          <a:lstStyle/>
          <a:p>
            <a:r>
              <a:rPr lang="nb-NO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  <a:hlinkClick r:id="rId4"/>
              </a:rPr>
              <a:t>50 000 ord - Visste du at du kan forandre et barns liv? </a:t>
            </a:r>
            <a:r>
              <a:rPr lang="nb-NO" u="sng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  <a:hlinkClick r:id="rId4"/>
              </a:rPr>
              <a:t>on</a:t>
            </a:r>
            <a:r>
              <a:rPr lang="nb-NO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nb-NO" u="sng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  <a:hlinkClick r:id="rId4"/>
              </a:rPr>
              <a:t>Vimeo</a:t>
            </a:r>
            <a:endParaRPr lang="nb-NO" u="sng" dirty="0">
              <a:effectLst/>
              <a:latin typeface="Aptos" panose="020B000402020202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nb-NO" u="sng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F9C56E1-CAAE-A503-DF96-F96C5953647A}"/>
              </a:ext>
            </a:extLst>
          </p:cNvPr>
          <p:cNvSpPr txBox="1"/>
          <p:nvPr/>
        </p:nvSpPr>
        <p:spPr>
          <a:xfrm>
            <a:off x="9705422" y="6657945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b-NO" sz="700">
                <a:solidFill>
                  <a:srgbClr val="FFFFFF"/>
                </a:solidFill>
                <a:hlinkClick r:id="rId3" tooltip="https://freepngimg.com/png/92024-play-human-book-behavior-child-read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nb-NO" sz="700">
                <a:solidFill>
                  <a:srgbClr val="FFFFFF"/>
                </a:solidFill>
              </a:rPr>
              <a:t> av Ukjent forfatter er lisensiert under </a:t>
            </a:r>
            <a:r>
              <a:rPr lang="nb-NO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nb-N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9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875ADFB-19AC-EDB0-7B38-486BF9F2F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dirty="0"/>
              <a:t>Class </a:t>
            </a:r>
            <a:r>
              <a:rPr lang="nb-NO" dirty="0" err="1"/>
              <a:t>assignment</a:t>
            </a:r>
            <a:endParaRPr lang="nb-NO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180CED-D6C1-B0C9-5580-99980BCF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pPr fontAlgn="t"/>
            <a:r>
              <a:rPr lang="en-US" b="1" dirty="0"/>
              <a:t>Classes are not formed until Year 2.</a:t>
            </a:r>
            <a:endParaRPr lang="en-US" dirty="0"/>
          </a:p>
          <a:p>
            <a:pPr fontAlgn="t"/>
            <a:r>
              <a:rPr lang="en-US" b="1" dirty="0"/>
              <a:t>Factors that MAY be considered when forming groups:</a:t>
            </a:r>
            <a:endParaRPr lang="en-US" dirty="0"/>
          </a:p>
          <a:p>
            <a:pPr fontAlgn="t"/>
            <a:r>
              <a:rPr lang="en-US" sz="2600" dirty="0"/>
              <a:t>Other children from the same area (having someone to walk to school with)</a:t>
            </a:r>
          </a:p>
          <a:p>
            <a:pPr fontAlgn="t"/>
            <a:r>
              <a:rPr lang="en-US" sz="2600" dirty="0"/>
              <a:t>A balanced mix of boys and girls</a:t>
            </a:r>
          </a:p>
          <a:p>
            <a:pPr fontAlgn="t"/>
            <a:r>
              <a:rPr lang="en-US" b="1" dirty="0"/>
              <a:t>What we do not prioritize:</a:t>
            </a:r>
            <a:endParaRPr lang="en-US" dirty="0"/>
          </a:p>
          <a:p>
            <a:pPr fontAlgn="t"/>
            <a:r>
              <a:rPr lang="en-US" dirty="0"/>
              <a:t>Which children attended the same kindergarten (preschool), because: </a:t>
            </a:r>
          </a:p>
          <a:p>
            <a:pPr lvl="1" fontAlgn="t"/>
            <a:r>
              <a:rPr lang="en-US" dirty="0"/>
              <a:t>Experience shows that children form new friendships across groups when they start school</a:t>
            </a:r>
          </a:p>
          <a:p>
            <a:pPr lvl="1" fontAlgn="t"/>
            <a:r>
              <a:rPr lang="en-US" dirty="0"/>
              <a:t>It is beneficial to break up existing constellations and patterns</a:t>
            </a:r>
          </a:p>
          <a:p>
            <a:pPr lvl="1"/>
            <a:endParaRPr lang="nb-NO" alt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6905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8769760-CBC1-4A87-316A-D6307925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en-AU" sz="5400" noProof="0" dirty="0"/>
              <a:t>Traffic around school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sX0" fmla="*/ 0 w 18288"/>
              <a:gd name="csY0" fmla="*/ 0 h 5590381"/>
              <a:gd name="csX1" fmla="*/ 18288 w 18288"/>
              <a:gd name="csY1" fmla="*/ 0 h 5590381"/>
              <a:gd name="csX2" fmla="*/ 18288 w 18288"/>
              <a:gd name="csY2" fmla="*/ 754701 h 5590381"/>
              <a:gd name="csX3" fmla="*/ 18288 w 18288"/>
              <a:gd name="csY3" fmla="*/ 1565307 h 5590381"/>
              <a:gd name="csX4" fmla="*/ 18288 w 18288"/>
              <a:gd name="csY4" fmla="*/ 2152297 h 5590381"/>
              <a:gd name="csX5" fmla="*/ 18288 w 18288"/>
              <a:gd name="csY5" fmla="*/ 2906998 h 5590381"/>
              <a:gd name="csX6" fmla="*/ 18288 w 18288"/>
              <a:gd name="csY6" fmla="*/ 3549892 h 5590381"/>
              <a:gd name="csX7" fmla="*/ 18288 w 18288"/>
              <a:gd name="csY7" fmla="*/ 4080978 h 5590381"/>
              <a:gd name="csX8" fmla="*/ 18288 w 18288"/>
              <a:gd name="csY8" fmla="*/ 4835680 h 5590381"/>
              <a:gd name="csX9" fmla="*/ 18288 w 18288"/>
              <a:gd name="csY9" fmla="*/ 5590381 h 5590381"/>
              <a:gd name="csX10" fmla="*/ 0 w 18288"/>
              <a:gd name="csY10" fmla="*/ 5590381 h 5590381"/>
              <a:gd name="csX11" fmla="*/ 0 w 18288"/>
              <a:gd name="csY11" fmla="*/ 4835680 h 5590381"/>
              <a:gd name="csX12" fmla="*/ 0 w 18288"/>
              <a:gd name="csY12" fmla="*/ 4304593 h 5590381"/>
              <a:gd name="csX13" fmla="*/ 0 w 18288"/>
              <a:gd name="csY13" fmla="*/ 3773507 h 5590381"/>
              <a:gd name="csX14" fmla="*/ 0 w 18288"/>
              <a:gd name="csY14" fmla="*/ 3186517 h 5590381"/>
              <a:gd name="csX15" fmla="*/ 0 w 18288"/>
              <a:gd name="csY15" fmla="*/ 2487720 h 5590381"/>
              <a:gd name="csX16" fmla="*/ 0 w 18288"/>
              <a:gd name="csY16" fmla="*/ 1956633 h 5590381"/>
              <a:gd name="csX17" fmla="*/ 0 w 18288"/>
              <a:gd name="csY17" fmla="*/ 1425547 h 5590381"/>
              <a:gd name="csX18" fmla="*/ 0 w 18288"/>
              <a:gd name="csY18" fmla="*/ 614942 h 5590381"/>
              <a:gd name="csX19" fmla="*/ 0 w 18288"/>
              <a:gd name="csY19" fmla="*/ 0 h 55903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B4943AF-E8B2-62B0-6C42-FECB05C51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1896" y="1197589"/>
            <a:ext cx="6894576" cy="26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2328A5-0CB2-AA7F-1ED5-D55AADC34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315969"/>
            <a:ext cx="6894576" cy="1911096"/>
          </a:xfrm>
        </p:spPr>
        <p:txBody>
          <a:bodyPr anchor="t">
            <a:normAutofit fontScale="92500" lnSpcReduction="10000"/>
          </a:bodyPr>
          <a:lstStyle/>
          <a:p>
            <a:pPr fontAlgn="t"/>
            <a:r>
              <a:rPr lang="en-US" sz="2600" dirty="0"/>
              <a:t>Practice walking to school! </a:t>
            </a:r>
          </a:p>
          <a:p>
            <a:pPr fontAlgn="t"/>
            <a:r>
              <a:rPr lang="en-US" sz="2600" dirty="0"/>
              <a:t>The school route becomes unsafe if everyone drives their child to school. </a:t>
            </a:r>
          </a:p>
          <a:p>
            <a:pPr fontAlgn="t"/>
            <a:r>
              <a:rPr lang="en-US" sz="2600" dirty="0"/>
              <a:t>Temporary drop-off zone in </a:t>
            </a:r>
            <a:r>
              <a:rPr lang="en-US" sz="2600" dirty="0" err="1"/>
              <a:t>Eikeveien</a:t>
            </a:r>
            <a:r>
              <a:rPr lang="en-US" sz="2600" dirty="0"/>
              <a:t> (Normally by Lura Church).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2498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BF5B660-D1EF-170F-AB04-4A7943E79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04" y="479493"/>
            <a:ext cx="5949696" cy="1325563"/>
          </a:xfrm>
        </p:spPr>
        <p:txBody>
          <a:bodyPr>
            <a:normAutofit/>
          </a:bodyPr>
          <a:lstStyle/>
          <a:p>
            <a:r>
              <a:rPr lang="nb-NO" dirty="0" err="1"/>
              <a:t>Clarifying</a:t>
            </a:r>
            <a:r>
              <a:rPr lang="nb-NO" dirty="0"/>
              <a:t> </a:t>
            </a:r>
            <a:r>
              <a:rPr lang="nb-NO" dirty="0" err="1"/>
              <a:t>expectations</a:t>
            </a:r>
            <a:r>
              <a:rPr lang="nb-NO" sz="4100" dirty="0"/>
              <a:t>: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e 5" descr="Et bilde som inneholder Tegnefilm, clip art, Animasjon, smil&#10;&#10;KI-generert innhold kan være feil.">
            <a:extLst>
              <a:ext uri="{FF2B5EF4-FFF2-40B4-BE49-F238E27FC236}">
                <a16:creationId xmlns:a16="http://schemas.microsoft.com/office/drawing/2014/main" id="{D2E21EBF-231E-340D-D84E-EC5EF0B6B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182" y="1678017"/>
            <a:ext cx="4319507" cy="301285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D77C80-86B6-A9AE-706E-A1A5C698D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256" y="1805056"/>
            <a:ext cx="5876544" cy="4371907"/>
          </a:xfrm>
        </p:spPr>
        <p:txBody>
          <a:bodyPr>
            <a:normAutofit fontScale="92500" lnSpcReduction="10000"/>
          </a:bodyPr>
          <a:lstStyle/>
          <a:p>
            <a:pPr marL="0" indent="0" fontAlgn="t">
              <a:buNone/>
            </a:pPr>
            <a:r>
              <a:rPr lang="en-US" sz="2700" dirty="0"/>
              <a:t>Our expectations of you:</a:t>
            </a:r>
          </a:p>
          <a:p>
            <a:pPr fontAlgn="t"/>
            <a:r>
              <a:rPr lang="en-US" sz="2700" dirty="0"/>
              <a:t>Parents/guardians have the primary responsibility for their child’s upbringing and learning</a:t>
            </a:r>
          </a:p>
          <a:p>
            <a:pPr fontAlgn="t"/>
            <a:r>
              <a:rPr lang="en-US" sz="2700" dirty="0"/>
              <a:t>The child arrives at school on time, i.e. ready before the bell rings at 08:15</a:t>
            </a:r>
          </a:p>
          <a:p>
            <a:pPr fontAlgn="t"/>
            <a:r>
              <a:rPr lang="en-US" sz="2700" dirty="0"/>
              <a:t>The child has eaten breakfast and brings a packed lunch</a:t>
            </a:r>
          </a:p>
          <a:p>
            <a:pPr fontAlgn="t"/>
            <a:r>
              <a:rPr lang="en-US" sz="2700" dirty="0"/>
              <a:t>The child has had sufficient sleep</a:t>
            </a:r>
          </a:p>
          <a:p>
            <a:pPr fontAlgn="t"/>
            <a:r>
              <a:rPr lang="en-US" sz="2700" dirty="0"/>
              <a:t>The child brings the necessary and appropriate equipment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72968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471A4F-4FF4-8CAD-A3CF-3DAD5787F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B3A16D-0608-7B15-49BB-CC9CA16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74A92844-03D7-6AFF-35A7-AE7966D88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628E2AD-D250-A35E-E52A-06B27116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nb-NO" sz="4000" dirty="0" err="1"/>
              <a:t>Clarifying</a:t>
            </a:r>
            <a:r>
              <a:rPr lang="nb-NO" sz="4000" dirty="0"/>
              <a:t> </a:t>
            </a:r>
            <a:r>
              <a:rPr lang="nb-NO" sz="4000" dirty="0" err="1"/>
              <a:t>expectations</a:t>
            </a:r>
            <a:r>
              <a:rPr lang="nb-NO" sz="4100" dirty="0"/>
              <a:t>: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39A03D1-E01A-52EA-97CA-AF49CD9E4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e 5" descr="Et bilde som inneholder Tegnefilm, clip art, Animasjon, smil&#10;&#10;KI-generert innhold kan være feil.">
            <a:extLst>
              <a:ext uri="{FF2B5EF4-FFF2-40B4-BE49-F238E27FC236}">
                <a16:creationId xmlns:a16="http://schemas.microsoft.com/office/drawing/2014/main" id="{B0193652-54B2-B4E6-1A59-2FCF2B91D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182" y="1678017"/>
            <a:ext cx="4319507" cy="301285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F195A4-67E0-F213-68DE-DC4446A6E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256" y="2039112"/>
            <a:ext cx="5876544" cy="4339395"/>
          </a:xfrm>
        </p:spPr>
        <p:txBody>
          <a:bodyPr>
            <a:noAutofit/>
          </a:bodyPr>
          <a:lstStyle/>
          <a:p>
            <a:pPr fontAlgn="t"/>
            <a:r>
              <a:rPr lang="en-US" sz="2300" dirty="0"/>
              <a:t>Parents/guardians respond to messages from the school</a:t>
            </a:r>
          </a:p>
          <a:p>
            <a:pPr fontAlgn="t"/>
            <a:r>
              <a:rPr lang="en-US" sz="2300" dirty="0"/>
              <a:t>Parents/guardians attend parent–teacher conferences and parent meetings at the school</a:t>
            </a:r>
          </a:p>
          <a:p>
            <a:pPr fontAlgn="t"/>
            <a:r>
              <a:rPr lang="en-US" sz="2300" dirty="0"/>
              <a:t>Parents/guardians speak positively about the school and fellow students at home </a:t>
            </a:r>
          </a:p>
          <a:p>
            <a:pPr fontAlgn="t"/>
            <a:r>
              <a:rPr lang="en-US" sz="2300" dirty="0"/>
              <a:t>Parents/guardians maintain a low threshold for contacting the school, both to provide information about their child and to seek information </a:t>
            </a:r>
          </a:p>
          <a:p>
            <a:pPr fontAlgn="t"/>
            <a:r>
              <a:rPr lang="en-US" sz="2300" dirty="0"/>
              <a:t>Parental support is expected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E1697D1-B480-4DC9-C913-2312D1B528A8}"/>
              </a:ext>
            </a:extLst>
          </p:cNvPr>
          <p:cNvSpPr txBox="1"/>
          <p:nvPr/>
        </p:nvSpPr>
        <p:spPr>
          <a:xfrm>
            <a:off x="9862516" y="6657945"/>
            <a:ext cx="2055892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b-NO" sz="700">
                <a:solidFill>
                  <a:srgbClr val="FFFFFF"/>
                </a:solidFill>
                <a:hlinkClick r:id="rId3" tooltip="https://digitalcitizenshipsantoni.weebly.com/digital-health-and-wellnes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nb-NO" sz="700">
                <a:solidFill>
                  <a:srgbClr val="FFFFFF"/>
                </a:solidFill>
              </a:rPr>
              <a:t> av Ukjent forfatter er lisensiert under </a:t>
            </a:r>
            <a:r>
              <a:rPr lang="nb-NO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nb-N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94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BDEC57-107A-6B59-3822-6833D1A00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ED921CC-74CA-C596-DFD0-5673C74D1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4FBE8006-D826-363E-B481-BF0A7BEA8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F686E6E-5B61-BDBC-B4E9-671EF9942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479493"/>
            <a:ext cx="5958840" cy="1325563"/>
          </a:xfrm>
        </p:spPr>
        <p:txBody>
          <a:bodyPr>
            <a:normAutofit/>
          </a:bodyPr>
          <a:lstStyle/>
          <a:p>
            <a:r>
              <a:rPr lang="en-AU" sz="4100" noProof="0" dirty="0"/>
              <a:t>What should you expect from us</a:t>
            </a:r>
            <a:r>
              <a:rPr lang="nb-NO" sz="4100" dirty="0"/>
              <a:t>?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72AE80D-6FD8-614D-6BB8-36D34DB1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e 5" descr="Et bilde som inneholder Tegnefilm, clip art, Animasjon, smil&#10;&#10;KI-generert innhold kan være feil.">
            <a:extLst>
              <a:ext uri="{FF2B5EF4-FFF2-40B4-BE49-F238E27FC236}">
                <a16:creationId xmlns:a16="http://schemas.microsoft.com/office/drawing/2014/main" id="{74B0ED69-1E2C-8B39-57C8-FAFF991EF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182" y="1678017"/>
            <a:ext cx="4319507" cy="301285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98C99E-7F81-1231-EDB3-F4ABD259A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256" y="1805056"/>
            <a:ext cx="5876544" cy="4371907"/>
          </a:xfrm>
        </p:spPr>
        <p:txBody>
          <a:bodyPr>
            <a:normAutofit lnSpcReduction="10000"/>
          </a:bodyPr>
          <a:lstStyle/>
          <a:p>
            <a:pPr fontAlgn="t"/>
            <a:r>
              <a:rPr lang="en-US" sz="2300" dirty="0"/>
              <a:t>The school supports parents/guardians in their child’s learning and upbringing </a:t>
            </a:r>
          </a:p>
          <a:p>
            <a:pPr fontAlgn="t"/>
            <a:r>
              <a:rPr lang="en-US" sz="2300" dirty="0"/>
              <a:t>The school is responsible for the academic provision </a:t>
            </a:r>
          </a:p>
          <a:p>
            <a:pPr fontAlgn="t"/>
            <a:r>
              <a:rPr lang="en-US" sz="2300" dirty="0"/>
              <a:t>The school has teachers who are caring and committed to the well-being of your child </a:t>
            </a:r>
          </a:p>
          <a:p>
            <a:pPr fontAlgn="t"/>
            <a:r>
              <a:rPr lang="en-US" sz="2300" dirty="0"/>
              <a:t>The school contributes to the development of social skills </a:t>
            </a:r>
          </a:p>
          <a:p>
            <a:pPr fontAlgn="t"/>
            <a:r>
              <a:rPr lang="en-US" sz="2300" dirty="0"/>
              <a:t>The school facilitates effective cooperation with the home </a:t>
            </a:r>
          </a:p>
          <a:p>
            <a:pPr fontAlgn="t"/>
            <a:r>
              <a:rPr lang="en-US" sz="2300" dirty="0"/>
              <a:t>Introductory meeting in September (when there is a new class teacher)</a:t>
            </a:r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9BEF968-2693-F7E4-1CC2-CBC23A7BA71F}"/>
              </a:ext>
            </a:extLst>
          </p:cNvPr>
          <p:cNvSpPr txBox="1"/>
          <p:nvPr/>
        </p:nvSpPr>
        <p:spPr>
          <a:xfrm>
            <a:off x="9862516" y="6657945"/>
            <a:ext cx="2055892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b-NO" sz="700">
                <a:solidFill>
                  <a:srgbClr val="FFFFFF"/>
                </a:solidFill>
                <a:hlinkClick r:id="rId3" tooltip="https://digitalcitizenshipsantoni.weebly.com/digital-health-and-wellnes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nb-NO" sz="700">
                <a:solidFill>
                  <a:srgbClr val="FFFFFF"/>
                </a:solidFill>
              </a:rPr>
              <a:t> av Ukjent forfatter er lisensiert under </a:t>
            </a:r>
            <a:r>
              <a:rPr lang="nb-NO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nb-N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75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6C19FE-2835-6699-4AF6-782B07196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2801B7C-C22D-2420-1805-5C40E0EBA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8B7DB361-572C-4B87-06D6-96A1D2912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4328621-EEC5-FE38-C3FB-3A4E4EDA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479493"/>
            <a:ext cx="5958840" cy="1325563"/>
          </a:xfrm>
        </p:spPr>
        <p:txBody>
          <a:bodyPr>
            <a:normAutofit/>
          </a:bodyPr>
          <a:lstStyle/>
          <a:p>
            <a:r>
              <a:rPr lang="en-AU" sz="4100" dirty="0"/>
              <a:t>What should you expect from us</a:t>
            </a:r>
            <a:r>
              <a:rPr lang="nb-NO" sz="4100" dirty="0"/>
              <a:t>?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6B9EF18-7417-0C04-C297-CC1628E6D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e 5" descr="Et bilde som inneholder Tegnefilm, clip art, Animasjon, smil&#10;&#10;KI-generert innhold kan være feil.">
            <a:extLst>
              <a:ext uri="{FF2B5EF4-FFF2-40B4-BE49-F238E27FC236}">
                <a16:creationId xmlns:a16="http://schemas.microsoft.com/office/drawing/2014/main" id="{8D82002F-8F66-47B3-9002-A1D1C5020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182" y="1678017"/>
            <a:ext cx="4319507" cy="301285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3137DF-5757-01CA-23EF-BB9F93A9C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256" y="1805056"/>
            <a:ext cx="5876544" cy="4371907"/>
          </a:xfrm>
        </p:spPr>
        <p:txBody>
          <a:bodyPr>
            <a:normAutofit fontScale="92500" lnSpcReduction="20000"/>
          </a:bodyPr>
          <a:lstStyle/>
          <a:p>
            <a:pPr fontAlgn="t"/>
            <a:r>
              <a:rPr lang="en-US" sz="2500" dirty="0"/>
              <a:t>The school documents and informs parents/guardians about the student’s progress. </a:t>
            </a:r>
          </a:p>
          <a:p>
            <a:pPr fontAlgn="t"/>
            <a:r>
              <a:rPr lang="en-US" sz="2500" dirty="0"/>
              <a:t>Parent–teacher conferences are held twice a year. </a:t>
            </a:r>
          </a:p>
          <a:p>
            <a:pPr fontAlgn="t"/>
            <a:r>
              <a:rPr lang="en-US" sz="2500" dirty="0"/>
              <a:t>Teachers are clear and supportive classroom leaders, maintaining good order and structure. </a:t>
            </a:r>
          </a:p>
          <a:p>
            <a:pPr fontAlgn="t"/>
            <a:r>
              <a:rPr lang="en-US" sz="2500" dirty="0"/>
              <a:t>The school speaks positively about the home. Conflicts are addressed at the adult level (without the child present). </a:t>
            </a:r>
          </a:p>
          <a:p>
            <a:pPr fontAlgn="t"/>
            <a:r>
              <a:rPr lang="en-US" sz="2500" dirty="0"/>
              <a:t>The home is taken seriously. </a:t>
            </a:r>
          </a:p>
          <a:p>
            <a:pPr fontAlgn="t"/>
            <a:r>
              <a:rPr lang="en-US" sz="2500" dirty="0"/>
              <a:t>The school takes all concerns regarding the student seriously.</a:t>
            </a:r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89903D2-90EE-2D6E-3D2B-8DCB81356400}"/>
              </a:ext>
            </a:extLst>
          </p:cNvPr>
          <p:cNvSpPr txBox="1"/>
          <p:nvPr/>
        </p:nvSpPr>
        <p:spPr>
          <a:xfrm>
            <a:off x="9862516" y="6657945"/>
            <a:ext cx="2055892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b-NO" sz="700">
                <a:solidFill>
                  <a:srgbClr val="FFFFFF"/>
                </a:solidFill>
                <a:hlinkClick r:id="rId3" tooltip="https://digitalcitizenshipsantoni.weebly.com/digital-health-and-wellnes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nb-NO" sz="700">
                <a:solidFill>
                  <a:srgbClr val="FFFFFF"/>
                </a:solidFill>
              </a:rPr>
              <a:t> av Ukjent forfatter er lisensiert under </a:t>
            </a:r>
            <a:r>
              <a:rPr lang="nb-NO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nb-N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27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0">
            <a:extLst>
              <a:ext uri="{FF2B5EF4-FFF2-40B4-BE49-F238E27FC236}">
                <a16:creationId xmlns:a16="http://schemas.microsoft.com/office/drawing/2014/main" id="{B39A1F5A-E57E-4178-8F57-A18DC747E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8059A6A-E661-7461-386F-CE355201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891"/>
            <a:ext cx="4259731" cy="1985085"/>
          </a:xfrm>
        </p:spPr>
        <p:txBody>
          <a:bodyPr anchor="b">
            <a:normAutofit/>
          </a:bodyPr>
          <a:lstStyle/>
          <a:p>
            <a:pPr algn="ctr"/>
            <a:r>
              <a:rPr lang="nb-NO" sz="3700" dirty="0"/>
              <a:t>School </a:t>
            </a:r>
            <a:r>
              <a:rPr lang="nb-NO" sz="3700" dirty="0" err="1"/>
              <a:t>nurse</a:t>
            </a:r>
            <a:endParaRPr lang="nb-NO" sz="3700" dirty="0"/>
          </a:p>
        </p:txBody>
      </p:sp>
      <p:sp>
        <p:nvSpPr>
          <p:cNvPr id="27" name="Freeform: Shape 12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C19A129-63BC-87BE-EE17-C1E43F4E4D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16" r="2" b="14644"/>
          <a:stretch>
            <a:fillRect/>
          </a:stretch>
        </p:blipFill>
        <p:spPr>
          <a:xfrm>
            <a:off x="1049617" y="3555468"/>
            <a:ext cx="3836894" cy="2450885"/>
          </a:xfrm>
          <a:prstGeom prst="rect">
            <a:avLst/>
          </a:prstGeom>
        </p:spPr>
      </p:pic>
      <p:sp>
        <p:nvSpPr>
          <p:cNvPr id="28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9" y="590420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73C72E-464E-4BDE-8A3D-5514EF605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664" y="723153"/>
            <a:ext cx="6291618" cy="5392482"/>
          </a:xfrm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Who: Anja Langeland, School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nurse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: 2.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floor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, at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entrance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F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Monday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Tuesday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Wednesday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, Friday.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: mobile 488 66 843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anja.langeland@sandnes.kommune.no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web-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for more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1403422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B4A0F0-1029-5A0B-A2DA-BC0EEB27B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770EC86F-A9A5-050F-4915-4C51EB4A0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0">
            <a:extLst>
              <a:ext uri="{FF2B5EF4-FFF2-40B4-BE49-F238E27FC236}">
                <a16:creationId xmlns:a16="http://schemas.microsoft.com/office/drawing/2014/main" id="{B9A6E4B2-3987-8423-8E8B-07D12CCC0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71DA25D-AFEA-6E48-A047-2DA58542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1647"/>
            <a:ext cx="4259731" cy="2202329"/>
          </a:xfrm>
        </p:spPr>
        <p:txBody>
          <a:bodyPr anchor="b">
            <a:normAutofit fontScale="90000"/>
          </a:bodyPr>
          <a:lstStyle/>
          <a:p>
            <a:pPr fontAlgn="t"/>
            <a:r>
              <a:rPr lang="en-US" dirty="0"/>
              <a:t>Focus: </a:t>
            </a:r>
            <a:br>
              <a:rPr lang="en-US" dirty="0"/>
            </a:br>
            <a:r>
              <a:rPr lang="en-US" dirty="0"/>
              <a:t>Health promotion and preventive practices</a:t>
            </a:r>
          </a:p>
        </p:txBody>
      </p:sp>
      <p:sp>
        <p:nvSpPr>
          <p:cNvPr id="27" name="Freeform: Shape 12">
            <a:extLst>
              <a:ext uri="{FF2B5EF4-FFF2-40B4-BE49-F238E27FC236}">
                <a16:creationId xmlns:a16="http://schemas.microsoft.com/office/drawing/2014/main" id="{8AEB98C5-9869-C46C-B771-C3C0B1472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85F5A74-B1B3-0BEE-DCF0-8E0E544C8A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16" r="2" b="14644"/>
          <a:stretch>
            <a:fillRect/>
          </a:stretch>
        </p:blipFill>
        <p:spPr>
          <a:xfrm>
            <a:off x="1049617" y="3555468"/>
            <a:ext cx="3836894" cy="2450885"/>
          </a:xfrm>
          <a:prstGeom prst="rect">
            <a:avLst/>
          </a:prstGeom>
        </p:spPr>
      </p:pic>
      <p:sp>
        <p:nvSpPr>
          <p:cNvPr id="28" name="Rectangle 6">
            <a:extLst>
              <a:ext uri="{FF2B5EF4-FFF2-40B4-BE49-F238E27FC236}">
                <a16:creationId xmlns:a16="http://schemas.microsoft.com/office/drawing/2014/main" id="{773119D2-C505-D16D-D2E2-944D090E2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9" y="590420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942D05-458B-9999-0503-91105599F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664" y="723153"/>
            <a:ext cx="6291618" cy="5392482"/>
          </a:xfrm>
        </p:spPr>
        <p:txBody>
          <a:bodyPr anchor="ctr">
            <a:normAutofit/>
          </a:bodyPr>
          <a:lstStyle/>
          <a:p>
            <a:pPr fontAlgn="t"/>
            <a:r>
              <a:rPr lang="en-US" sz="2300" dirty="0"/>
              <a:t>Low-threshold service, easily accessible to students and parents/guardians</a:t>
            </a:r>
          </a:p>
          <a:p>
            <a:pPr fontAlgn="t"/>
            <a:r>
              <a:rPr lang="en-US" sz="2300" dirty="0"/>
              <a:t>Confidentiality is ensured </a:t>
            </a:r>
          </a:p>
          <a:p>
            <a:pPr fontAlgn="t"/>
            <a:r>
              <a:rPr lang="en-US" sz="2300" dirty="0"/>
              <a:t>Monitoring of growth and development, including vision and hearing </a:t>
            </a:r>
          </a:p>
          <a:p>
            <a:pPr fontAlgn="t"/>
            <a:r>
              <a:rPr lang="en-US" sz="2300" dirty="0"/>
              <a:t>Provision of supportive counselling for students facing social and emotional challenges; an open-door policy is maintained</a:t>
            </a:r>
          </a:p>
          <a:p>
            <a:pPr fontAlgn="t"/>
            <a:r>
              <a:rPr lang="en-US" sz="2300" dirty="0"/>
              <a:t>Guidance and support are provided to parents in their parenting role</a:t>
            </a:r>
          </a:p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194036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A39C7C-C157-AF1D-51BF-354E60BA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About</a:t>
            </a:r>
            <a:r>
              <a:rPr lang="nb-NO" dirty="0"/>
              <a:t> Lura </a:t>
            </a:r>
            <a:r>
              <a:rPr lang="nb-NO" dirty="0" err="1"/>
              <a:t>school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759AF7-F607-8EFA-B111-FEAE6D500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noProof="0" dirty="0"/>
              <a:t>Approximately 300 students</a:t>
            </a:r>
          </a:p>
          <a:p>
            <a:r>
              <a:rPr lang="en-AU" sz="2800" noProof="0" dirty="0"/>
              <a:t> 50 staff (teachers and assistants)</a:t>
            </a:r>
          </a:p>
          <a:p>
            <a:pPr eaLnBrk="1" hangingPunct="1">
              <a:defRPr/>
            </a:pPr>
            <a:r>
              <a:rPr lang="en-AU" noProof="0" dirty="0"/>
              <a:t>About</a:t>
            </a:r>
            <a:r>
              <a:rPr lang="en-AU" sz="2800" noProof="0" dirty="0"/>
              <a:t> 50 % of the students have multicultural background, or not Norwegian background</a:t>
            </a:r>
          </a:p>
          <a:p>
            <a:pPr eaLnBrk="1" hangingPunct="1">
              <a:defRPr/>
            </a:pPr>
            <a:r>
              <a:rPr lang="en-AU" sz="2800" noProof="0" dirty="0"/>
              <a:t>Between 20-30 different languages spoken</a:t>
            </a:r>
          </a:p>
          <a:p>
            <a:pPr eaLnBrk="1" hangingPunct="1">
              <a:defRPr/>
            </a:pPr>
            <a:r>
              <a:rPr lang="en-AU" sz="2800" noProof="0" dirty="0"/>
              <a:t>Introduction class for students new in Norway needing to learn Norwegian (45 spots)</a:t>
            </a:r>
          </a:p>
          <a:p>
            <a:pPr marL="0" indent="0" eaLnBrk="1" hangingPunct="1">
              <a:buNone/>
              <a:defRPr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B7BC9E5-A780-82D0-A082-90BE0CE3B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921" y="892856"/>
            <a:ext cx="2908044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7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9A2331-72CA-BEEB-423F-8AE034C66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BD18E337-5487-5045-A5E2-1B5917D2E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0">
            <a:extLst>
              <a:ext uri="{FF2B5EF4-FFF2-40B4-BE49-F238E27FC236}">
                <a16:creationId xmlns:a16="http://schemas.microsoft.com/office/drawing/2014/main" id="{9B1E32AD-3B45-CB97-1293-F176B4510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4F11AC7-A3C2-BD65-D94C-9A1648530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891"/>
            <a:ext cx="4259731" cy="1985085"/>
          </a:xfrm>
        </p:spPr>
        <p:txBody>
          <a:bodyPr anchor="b">
            <a:normAutofit/>
          </a:bodyPr>
          <a:lstStyle/>
          <a:p>
            <a:pPr algn="ctr"/>
            <a:r>
              <a:rPr lang="nb-NO" sz="3700" dirty="0" err="1"/>
              <a:t>What</a:t>
            </a:r>
            <a:r>
              <a:rPr lang="nb-NO" sz="3700" dirty="0"/>
              <a:t> </a:t>
            </a:r>
            <a:r>
              <a:rPr lang="nb-NO" sz="3700" dirty="0" err="1"/>
              <a:t>happens</a:t>
            </a:r>
            <a:r>
              <a:rPr lang="nb-NO" sz="3700" dirty="0"/>
              <a:t> in </a:t>
            </a:r>
            <a:r>
              <a:rPr lang="nb-NO" sz="3700" dirty="0" err="1"/>
              <a:t>year</a:t>
            </a:r>
            <a:r>
              <a:rPr lang="nb-NO" sz="3700" dirty="0"/>
              <a:t> 1?</a:t>
            </a:r>
          </a:p>
        </p:txBody>
      </p:sp>
      <p:sp>
        <p:nvSpPr>
          <p:cNvPr id="27" name="Freeform: Shape 12">
            <a:extLst>
              <a:ext uri="{FF2B5EF4-FFF2-40B4-BE49-F238E27FC236}">
                <a16:creationId xmlns:a16="http://schemas.microsoft.com/office/drawing/2014/main" id="{B19F42B3-B650-700F-07DC-D9A049823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E2FA995-786D-A23D-8687-B0ECB4ECDE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16" r="2" b="14644"/>
          <a:stretch>
            <a:fillRect/>
          </a:stretch>
        </p:blipFill>
        <p:spPr>
          <a:xfrm>
            <a:off x="1049617" y="3555468"/>
            <a:ext cx="3836894" cy="2450885"/>
          </a:xfrm>
          <a:prstGeom prst="rect">
            <a:avLst/>
          </a:prstGeom>
        </p:spPr>
      </p:pic>
      <p:sp>
        <p:nvSpPr>
          <p:cNvPr id="28" name="Rectangle 6">
            <a:extLst>
              <a:ext uri="{FF2B5EF4-FFF2-40B4-BE49-F238E27FC236}">
                <a16:creationId xmlns:a16="http://schemas.microsoft.com/office/drawing/2014/main" id="{88B5C80F-437D-4B79-99D1-8A95E09A2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9" y="590420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E1C62C-E1AA-B673-04B9-E4CEA8E91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664" y="723153"/>
            <a:ext cx="6291618" cy="5392482"/>
          </a:xfrm>
        </p:spPr>
        <p:txBody>
          <a:bodyPr anchor="ctr">
            <a:normAutofit/>
          </a:bodyPr>
          <a:lstStyle/>
          <a:p>
            <a:pPr fontAlgn="t"/>
            <a:r>
              <a:rPr lang="en-US" sz="2300" dirty="0"/>
              <a:t>Classroom visits to get to know the students</a:t>
            </a:r>
          </a:p>
          <a:p>
            <a:pPr fontAlgn="t"/>
            <a:r>
              <a:rPr lang="en-US" sz="2300" dirty="0"/>
              <a:t>School entry health screening, including a consultation with the school nurse and a medical examination at the health center. You will receive an appointment notice.</a:t>
            </a:r>
          </a:p>
          <a:p>
            <a:pPr fontAlgn="t"/>
            <a:r>
              <a:rPr lang="en-US" sz="2300" dirty="0"/>
              <a:t>Classroom-based instruction on a range of topics</a:t>
            </a:r>
          </a:p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939065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8E4BCF7-8D40-2107-C1FC-E5B97D2FF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nb-NO" dirty="0" err="1"/>
              <a:t>Usefull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36DC9B-A1A3-D21B-DF89-FAD0DC966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fontAlgn="t"/>
            <a:r>
              <a:rPr lang="en-US" sz="2500" dirty="0"/>
              <a:t>Communication platform (</a:t>
            </a:r>
            <a:r>
              <a:rPr lang="en-US" sz="2500" dirty="0" err="1"/>
              <a:t>Meldebok</a:t>
            </a:r>
            <a:r>
              <a:rPr lang="en-US" sz="2500" dirty="0"/>
              <a:t>)</a:t>
            </a:r>
          </a:p>
          <a:p>
            <a:pPr fontAlgn="t"/>
            <a:r>
              <a:rPr lang="en-US" sz="2500" dirty="0"/>
              <a:t>Use the Transponder SMS solution/app</a:t>
            </a:r>
          </a:p>
          <a:p>
            <a:pPr fontAlgn="t"/>
            <a:r>
              <a:rPr lang="en-US" sz="2500" dirty="0"/>
              <a:t>Notify the school via SMS in case of illness, before 07:45</a:t>
            </a:r>
          </a:p>
          <a:p>
            <a:pPr fontAlgn="t"/>
            <a:r>
              <a:rPr lang="en-US" sz="2500" dirty="0"/>
              <a:t>You can expect a response between 08:00 and 17:00 on weekdays</a:t>
            </a:r>
          </a:p>
          <a:p>
            <a:pPr fontAlgn="t"/>
            <a:r>
              <a:rPr lang="en-US" sz="2500" dirty="0"/>
              <a:t>School milk </a:t>
            </a:r>
            <a:r>
              <a:rPr lang="en-US" sz="2500" dirty="0" err="1"/>
              <a:t>programme</a:t>
            </a:r>
            <a:endParaRPr lang="en-US" sz="2500" dirty="0"/>
          </a:p>
          <a:p>
            <a:pPr marL="0" indent="0"/>
            <a:r>
              <a:rPr lang="nb-NO" altLang="nb-NO" sz="2500" dirty="0"/>
              <a:t> Order at skolelyst.no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EDF39CD-E183-1B25-0246-297DCE02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744" r="1" b="30007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927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20742-E33E-951D-2C2A-637D56853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690D79-3715-65C9-76CE-E9498AB6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nb-NO" sz="5400" dirty="0"/>
              <a:t> </a:t>
            </a:r>
            <a:br>
              <a:rPr lang="nb-NO" sz="5400" dirty="0"/>
            </a:br>
            <a:endParaRPr lang="nb-NO" sz="5400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38B25540-2736-72C0-325A-987DE3E27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314" y="437054"/>
            <a:ext cx="6231146" cy="710260"/>
          </a:xfrm>
        </p:spPr>
        <p:txBody>
          <a:bodyPr>
            <a:normAutofit fontScale="92500"/>
          </a:bodyPr>
          <a:lstStyle/>
          <a:p>
            <a:pPr algn="l"/>
            <a:r>
              <a:rPr lang="nb-NO" sz="4200" dirty="0" err="1"/>
              <a:t>Welcome</a:t>
            </a:r>
            <a:r>
              <a:rPr lang="nb-NO" sz="4200" dirty="0"/>
              <a:t> to Lura ASC 2026</a:t>
            </a:r>
          </a:p>
          <a:p>
            <a:pPr algn="l"/>
            <a:endParaRPr lang="nb-NO" dirty="0"/>
          </a:p>
        </p:txBody>
      </p:sp>
      <p:pic>
        <p:nvPicPr>
          <p:cNvPr id="6" name="Bilde 5" descr="Et bilde som inneholder Barnekunst, tekst, Kreativ kunst, Mønster (motedesign)&#10;&#10;KI-generert innhold kan være feil.">
            <a:extLst>
              <a:ext uri="{FF2B5EF4-FFF2-40B4-BE49-F238E27FC236}">
                <a16:creationId xmlns:a16="http://schemas.microsoft.com/office/drawing/2014/main" id="{33323CF5-D5C8-F840-5ED4-B02E1DFE3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5" r="-2" b="2071"/>
          <a:stretch/>
        </p:blipFill>
        <p:spPr>
          <a:xfrm>
            <a:off x="6771736" y="10"/>
            <a:ext cx="5418741" cy="55629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Bilde 3" descr="Et bilde som inneholder tekst, design, Grafikk, grafisk design&#10;&#10;KI-generert innhold kan være feil.">
            <a:extLst>
              <a:ext uri="{FF2B5EF4-FFF2-40B4-BE49-F238E27FC236}">
                <a16:creationId xmlns:a16="http://schemas.microsoft.com/office/drawing/2014/main" id="{B0D420BA-D6F8-446B-7915-A9D833CC5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754" y="5849956"/>
            <a:ext cx="1084346" cy="721090"/>
          </a:xfrm>
          <a:prstGeom prst="rect">
            <a:avLst/>
          </a:prstGeom>
        </p:spPr>
      </p:pic>
      <p:sp>
        <p:nvSpPr>
          <p:cNvPr id="3" name="Undertittel 4">
            <a:extLst>
              <a:ext uri="{FF2B5EF4-FFF2-40B4-BE49-F238E27FC236}">
                <a16:creationId xmlns:a16="http://schemas.microsoft.com/office/drawing/2014/main" id="{35F4C960-B7D4-E864-3DA5-70695DA6B950}"/>
              </a:ext>
            </a:extLst>
          </p:cNvPr>
          <p:cNvSpPr txBox="1">
            <a:spLocks/>
          </p:cNvSpPr>
          <p:nvPr/>
        </p:nvSpPr>
        <p:spPr>
          <a:xfrm>
            <a:off x="385314" y="1712650"/>
            <a:ext cx="6001109" cy="285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4100" dirty="0"/>
              <a:t>- </a:t>
            </a:r>
            <a:r>
              <a:rPr lang="nb-NO" sz="3200" dirty="0"/>
              <a:t>First </a:t>
            </a:r>
            <a:r>
              <a:rPr lang="nb-NO" sz="3200" dirty="0" err="1"/>
              <a:t>day</a:t>
            </a:r>
            <a:r>
              <a:rPr lang="nb-NO" sz="3200" dirty="0"/>
              <a:t> </a:t>
            </a:r>
            <a:r>
              <a:rPr lang="nb-NO" sz="3200" dirty="0" err="1"/>
              <a:t>after</a:t>
            </a:r>
            <a:r>
              <a:rPr lang="nb-NO" sz="3200" dirty="0"/>
              <a:t> summer: 04.08.2026.</a:t>
            </a:r>
          </a:p>
          <a:p>
            <a:pPr algn="l"/>
            <a:r>
              <a:rPr lang="nb-NO" sz="3500" dirty="0"/>
              <a:t>- Open </a:t>
            </a:r>
            <a:r>
              <a:rPr lang="nb-NO" sz="3500" dirty="0" err="1"/>
              <a:t>between</a:t>
            </a:r>
            <a:r>
              <a:rPr lang="nb-NO" sz="3500" dirty="0"/>
              <a:t> 0730 – 1630</a:t>
            </a:r>
          </a:p>
          <a:p>
            <a:pPr marL="571500" indent="-571500" algn="l">
              <a:buFontTx/>
              <a:buChar char="-"/>
            </a:pPr>
            <a:endParaRPr lang="nb-NO" sz="4100" dirty="0"/>
          </a:p>
          <a:p>
            <a:pPr algn="l"/>
            <a:r>
              <a:rPr lang="nb-NO" sz="3500" dirty="0">
                <a:highlight>
                  <a:srgbClr val="FFFF00"/>
                </a:highlight>
              </a:rPr>
              <a:t>- </a:t>
            </a:r>
            <a:r>
              <a:rPr lang="nb-NO" sz="3500" dirty="0" err="1">
                <a:highlight>
                  <a:srgbClr val="FFFF00"/>
                </a:highlight>
              </a:rPr>
              <a:t>Orientation</a:t>
            </a:r>
            <a:r>
              <a:rPr lang="nb-NO" sz="3500" dirty="0">
                <a:highlight>
                  <a:srgbClr val="FFFF00"/>
                </a:highlight>
              </a:rPr>
              <a:t> </a:t>
            </a:r>
            <a:r>
              <a:rPr lang="nb-NO" sz="3500" dirty="0" err="1">
                <a:highlight>
                  <a:srgbClr val="FFFF00"/>
                </a:highlight>
              </a:rPr>
              <a:t>day</a:t>
            </a:r>
            <a:r>
              <a:rPr lang="nb-NO" sz="3500" dirty="0">
                <a:highlight>
                  <a:srgbClr val="FFFF00"/>
                </a:highlight>
              </a:rPr>
              <a:t> 27.05.26, kl. 16:45-17:45</a:t>
            </a:r>
          </a:p>
          <a:p>
            <a:pPr algn="l"/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9A8AB38-389F-E4A3-D56A-D747986ADE29}"/>
              </a:ext>
            </a:extLst>
          </p:cNvPr>
          <p:cNvSpPr txBox="1"/>
          <p:nvPr/>
        </p:nvSpPr>
        <p:spPr>
          <a:xfrm>
            <a:off x="677174" y="4630582"/>
            <a:ext cx="656487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400" noProof="0" dirty="0"/>
              <a:t>100% spot or 60% spot:</a:t>
            </a:r>
          </a:p>
          <a:p>
            <a:pPr>
              <a:defRPr/>
            </a:pPr>
            <a:r>
              <a:rPr lang="en-AU" sz="1400" noProof="0" dirty="0"/>
              <a:t> </a:t>
            </a:r>
          </a:p>
          <a:p>
            <a:pPr>
              <a:defRPr/>
            </a:pPr>
            <a:r>
              <a:rPr lang="en-AU" noProof="0" dirty="0"/>
              <a:t>60% = 3 days or 5 days to 3:15pm: free</a:t>
            </a:r>
          </a:p>
          <a:p>
            <a:pPr>
              <a:defRPr/>
            </a:pPr>
            <a:r>
              <a:rPr lang="en-AU" sz="1600" noProof="0" dirty="0"/>
              <a:t>	2 full days during weeks of school holiday</a:t>
            </a:r>
          </a:p>
          <a:p>
            <a:pPr>
              <a:defRPr/>
            </a:pPr>
            <a:r>
              <a:rPr lang="en-AU" noProof="0" dirty="0"/>
              <a:t>100% = All days, mornings and afternoons + holidays: 1698NOK</a:t>
            </a:r>
          </a:p>
          <a:p>
            <a:pPr>
              <a:defRPr/>
            </a:pPr>
            <a:r>
              <a:rPr lang="en-AU" sz="1600" noProof="0" dirty="0"/>
              <a:t>	Every day during weeks of school holiday</a:t>
            </a:r>
          </a:p>
          <a:p>
            <a:pPr>
              <a:defRPr/>
            </a:pPr>
            <a:endParaRPr lang="en-AU" sz="1600" noProof="0" dirty="0"/>
          </a:p>
          <a:p>
            <a:pPr>
              <a:defRPr/>
            </a:pPr>
            <a:r>
              <a:rPr lang="en-AU" sz="1600" noProof="0" dirty="0"/>
              <a:t>Extra fee for food</a:t>
            </a:r>
          </a:p>
        </p:txBody>
      </p:sp>
    </p:spTree>
    <p:extLst>
      <p:ext uri="{BB962C8B-B14F-4D97-AF65-F5344CB8AC3E}">
        <p14:creationId xmlns:p14="http://schemas.microsoft.com/office/powerpoint/2010/main" val="1436655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53F93-3873-8E04-8E8B-4E29DE537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4">
            <a:extLst>
              <a:ext uri="{FF2B5EF4-FFF2-40B4-BE49-F238E27FC236}">
                <a16:creationId xmlns:a16="http://schemas.microsoft.com/office/drawing/2014/main" id="{9A22BA2C-2F9C-4A05-689E-7A2731686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314" y="437053"/>
            <a:ext cx="6231146" cy="3972213"/>
          </a:xfrm>
        </p:spPr>
        <p:txBody>
          <a:bodyPr>
            <a:normAutofit/>
          </a:bodyPr>
          <a:lstStyle/>
          <a:p>
            <a:pPr algn="l"/>
            <a:r>
              <a:rPr lang="nb-NO" sz="4000" dirty="0"/>
              <a:t>August: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00" dirty="0"/>
              <a:t>A calm and gradual transition period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00" dirty="0"/>
              <a:t>Play and activities designed to help children feel safe and become familiar with other children and adults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00" dirty="0"/>
              <a:t>Year 1 students are given ample time and space of their 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00" dirty="0"/>
              <a:t>You may decide yourselves how long your child stays in the AFC in the beginning.</a:t>
            </a:r>
          </a:p>
          <a:p>
            <a:pPr algn="l"/>
            <a:endParaRPr lang="nb-NO" dirty="0"/>
          </a:p>
        </p:txBody>
      </p:sp>
      <p:pic>
        <p:nvPicPr>
          <p:cNvPr id="6" name="Bilde 5" descr="Et bilde som inneholder Barnekunst, tekst, Kreativ kunst, Mønster (motedesign)&#10;&#10;KI-generert innhold kan være feil.">
            <a:extLst>
              <a:ext uri="{FF2B5EF4-FFF2-40B4-BE49-F238E27FC236}">
                <a16:creationId xmlns:a16="http://schemas.microsoft.com/office/drawing/2014/main" id="{B5B9E35E-EAB5-0658-D87C-08DD608E1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5" r="-2" b="2071"/>
          <a:stretch/>
        </p:blipFill>
        <p:spPr>
          <a:xfrm>
            <a:off x="6771736" y="10"/>
            <a:ext cx="5418741" cy="55629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Bilde 3" descr="Et bilde som inneholder tekst, design, Grafikk, grafisk design&#10;&#10;KI-generert innhold kan være feil.">
            <a:extLst>
              <a:ext uri="{FF2B5EF4-FFF2-40B4-BE49-F238E27FC236}">
                <a16:creationId xmlns:a16="http://schemas.microsoft.com/office/drawing/2014/main" id="{C4A8DFB9-DF12-14AA-B0DE-4353D6634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754" y="5849956"/>
            <a:ext cx="1084346" cy="72109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81B8010D-4469-5AC1-F6B7-F80A141622C4}"/>
              </a:ext>
            </a:extLst>
          </p:cNvPr>
          <p:cNvSpPr txBox="1"/>
          <p:nvPr/>
        </p:nvSpPr>
        <p:spPr>
          <a:xfrm>
            <a:off x="453606" y="4846319"/>
            <a:ext cx="60945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b="1" dirty="0"/>
              <a:t>Packed lunch/drink bottle – during the initial period</a:t>
            </a:r>
            <a:r>
              <a:rPr lang="en-US" dirty="0"/>
              <a:t> </a:t>
            </a:r>
            <a:r>
              <a:rPr lang="en-US" b="1" dirty="0"/>
              <a:t>Spare clothes</a:t>
            </a:r>
            <a:r>
              <a:rPr lang="en-US" dirty="0"/>
              <a:t> </a:t>
            </a:r>
          </a:p>
          <a:p>
            <a:pPr fontAlgn="t"/>
            <a:r>
              <a:rPr lang="en-US" b="1" dirty="0"/>
              <a:t>Rainwear/boots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79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08365-8D5F-CDFB-4D0A-A5A7B757B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0587AC-F273-1E97-F50C-E7D1D20A9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789" y="1350340"/>
            <a:ext cx="6301683" cy="2855900"/>
          </a:xfrm>
        </p:spPr>
        <p:txBody>
          <a:bodyPr anchor="b">
            <a:normAutofit fontScale="90000"/>
          </a:bodyPr>
          <a:lstStyle/>
          <a:p>
            <a:pPr algn="l"/>
            <a:r>
              <a:rPr lang="nb-NO" sz="3600" dirty="0"/>
              <a:t>- Plenty </a:t>
            </a:r>
            <a:r>
              <a:rPr lang="nb-NO" sz="3600" dirty="0" err="1"/>
              <a:t>of</a:t>
            </a:r>
            <a:r>
              <a:rPr lang="nb-NO" sz="3600" dirty="0"/>
              <a:t> time to play</a:t>
            </a:r>
            <a:br>
              <a:rPr lang="nb-NO" sz="3600" dirty="0"/>
            </a:br>
            <a:r>
              <a:rPr lang="nb-NO" sz="3600" dirty="0"/>
              <a:t>- </a:t>
            </a:r>
            <a:r>
              <a:rPr lang="nb-NO" sz="3600" dirty="0" err="1"/>
              <a:t>Culture</a:t>
            </a:r>
            <a:br>
              <a:rPr lang="nb-NO" sz="3600" dirty="0"/>
            </a:br>
            <a:r>
              <a:rPr lang="nb-NO" sz="3600" dirty="0"/>
              <a:t>- The </a:t>
            </a:r>
            <a:r>
              <a:rPr lang="nb-NO" sz="3600" dirty="0" err="1"/>
              <a:t>enjoyment</a:t>
            </a:r>
            <a:r>
              <a:rPr lang="nb-NO" sz="3600" dirty="0"/>
              <a:t> </a:t>
            </a:r>
            <a:r>
              <a:rPr lang="nb-NO" sz="3600" dirty="0" err="1"/>
              <a:t>of</a:t>
            </a:r>
            <a:r>
              <a:rPr lang="nb-NO" sz="3600" dirty="0"/>
              <a:t> </a:t>
            </a:r>
            <a:r>
              <a:rPr lang="nb-NO" sz="3600" dirty="0" err="1"/>
              <a:t>physical</a:t>
            </a:r>
            <a:r>
              <a:rPr lang="nb-NO" sz="3600" dirty="0"/>
              <a:t> </a:t>
            </a:r>
            <a:r>
              <a:rPr lang="nb-NO" sz="3600" dirty="0" err="1"/>
              <a:t>activity</a:t>
            </a:r>
            <a:br>
              <a:rPr lang="nb-NO" sz="3600" dirty="0"/>
            </a:br>
            <a:r>
              <a:rPr lang="nb-NO" sz="3600" dirty="0"/>
              <a:t>- </a:t>
            </a:r>
            <a:r>
              <a:rPr lang="nb-NO" sz="3600" dirty="0" err="1"/>
              <a:t>Promotion</a:t>
            </a:r>
            <a:r>
              <a:rPr lang="nb-NO" sz="3600" dirty="0"/>
              <a:t> </a:t>
            </a:r>
            <a:r>
              <a:rPr lang="nb-NO" sz="3600" dirty="0" err="1"/>
              <a:t>of</a:t>
            </a:r>
            <a:r>
              <a:rPr lang="nb-NO" sz="3600" dirty="0"/>
              <a:t> positive </a:t>
            </a:r>
            <a:r>
              <a:rPr lang="nb-NO" sz="3600" dirty="0" err="1"/>
              <a:t>meal</a:t>
            </a:r>
            <a:r>
              <a:rPr lang="nb-NO" sz="3600" dirty="0"/>
              <a:t> </a:t>
            </a:r>
            <a:r>
              <a:rPr lang="nb-NO" sz="3600" dirty="0" err="1"/>
              <a:t>experience</a:t>
            </a:r>
            <a:br>
              <a:rPr lang="nb-NO" sz="5400" dirty="0"/>
            </a:br>
            <a:endParaRPr lang="nb-NO" sz="5400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1E2D8B65-7296-1FFA-0848-BB60F3370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314" y="437054"/>
            <a:ext cx="6231146" cy="710260"/>
          </a:xfrm>
        </p:spPr>
        <p:txBody>
          <a:bodyPr>
            <a:normAutofit/>
          </a:bodyPr>
          <a:lstStyle/>
          <a:p>
            <a:pPr algn="l"/>
            <a:r>
              <a:rPr lang="nb-NO" sz="4200" dirty="0" err="1"/>
              <a:t>Activities</a:t>
            </a:r>
            <a:r>
              <a:rPr lang="nb-NO" sz="4200" dirty="0"/>
              <a:t> in </a:t>
            </a:r>
            <a:r>
              <a:rPr lang="nb-NO" sz="4200" dirty="0" err="1"/>
              <a:t>the</a:t>
            </a:r>
            <a:r>
              <a:rPr lang="nb-NO" sz="4200" dirty="0"/>
              <a:t> ASC</a:t>
            </a:r>
          </a:p>
          <a:p>
            <a:pPr algn="l"/>
            <a:endParaRPr lang="nb-NO" dirty="0"/>
          </a:p>
        </p:txBody>
      </p:sp>
      <p:pic>
        <p:nvPicPr>
          <p:cNvPr id="6" name="Bilde 5" descr="Et bilde som inneholder Barnekunst, tekst, Kreativ kunst, Mønster (motedesign)&#10;&#10;KI-generert innhold kan være feil.">
            <a:extLst>
              <a:ext uri="{FF2B5EF4-FFF2-40B4-BE49-F238E27FC236}">
                <a16:creationId xmlns:a16="http://schemas.microsoft.com/office/drawing/2014/main" id="{E3E77A4F-D264-CC59-D5A1-CDB566F56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5" r="-2" b="2071"/>
          <a:stretch/>
        </p:blipFill>
        <p:spPr>
          <a:xfrm>
            <a:off x="6771736" y="10"/>
            <a:ext cx="5418741" cy="55629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Bilde 3" descr="Et bilde som inneholder tekst, design, Grafikk, grafisk design&#10;&#10;KI-generert innhold kan være feil.">
            <a:extLst>
              <a:ext uri="{FF2B5EF4-FFF2-40B4-BE49-F238E27FC236}">
                <a16:creationId xmlns:a16="http://schemas.microsoft.com/office/drawing/2014/main" id="{7A93DEE8-6D73-37E7-E280-4F8F68C9D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754" y="5849956"/>
            <a:ext cx="1084346" cy="721090"/>
          </a:xfrm>
          <a:prstGeom prst="rect">
            <a:avLst/>
          </a:prstGeom>
        </p:spPr>
      </p:pic>
      <p:sp>
        <p:nvSpPr>
          <p:cNvPr id="3" name="Undertittel 4">
            <a:extLst>
              <a:ext uri="{FF2B5EF4-FFF2-40B4-BE49-F238E27FC236}">
                <a16:creationId xmlns:a16="http://schemas.microsoft.com/office/drawing/2014/main" id="{B083909F-0A52-9270-46DD-57037CE65381}"/>
              </a:ext>
            </a:extLst>
          </p:cNvPr>
          <p:cNvSpPr txBox="1">
            <a:spLocks/>
          </p:cNvSpPr>
          <p:nvPr/>
        </p:nvSpPr>
        <p:spPr>
          <a:xfrm>
            <a:off x="385314" y="1712650"/>
            <a:ext cx="6001109" cy="285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D9FCD58-B18D-0693-5DE5-730D244DAF93}"/>
              </a:ext>
            </a:extLst>
          </p:cNvPr>
          <p:cNvSpPr txBox="1"/>
          <p:nvPr/>
        </p:nvSpPr>
        <p:spPr>
          <a:xfrm>
            <a:off x="590910" y="5589949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dirty="0"/>
              <a:t>Framework Plan for School-Age Childcare (SFO) and regulations for Sandnes Municipality</a:t>
            </a:r>
          </a:p>
        </p:txBody>
      </p:sp>
    </p:spTree>
    <p:extLst>
      <p:ext uri="{BB962C8B-B14F-4D97-AF65-F5344CB8AC3E}">
        <p14:creationId xmlns:p14="http://schemas.microsoft.com/office/powerpoint/2010/main" val="166920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7C3AC-D166-8832-A22C-2A31851F0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4">
            <a:extLst>
              <a:ext uri="{FF2B5EF4-FFF2-40B4-BE49-F238E27FC236}">
                <a16:creationId xmlns:a16="http://schemas.microsoft.com/office/drawing/2014/main" id="{0BCEF8C4-8586-DB59-316E-DC6AD5F0C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314" y="437053"/>
            <a:ext cx="6231146" cy="3972213"/>
          </a:xfrm>
        </p:spPr>
        <p:txBody>
          <a:bodyPr>
            <a:normAutofit lnSpcReduction="10000"/>
          </a:bodyPr>
          <a:lstStyle/>
          <a:p>
            <a:pPr algn="l"/>
            <a:r>
              <a:rPr lang="nb-NO" sz="4000" dirty="0"/>
              <a:t>Transponder:</a:t>
            </a:r>
          </a:p>
          <a:p>
            <a:pPr algn="l"/>
            <a:r>
              <a:rPr lang="en-US" b="1" dirty="0"/>
              <a:t>     </a:t>
            </a:r>
            <a:r>
              <a:rPr lang="en-US" sz="2300" dirty="0"/>
              <a:t>Messages, pick-up and drop-off – </a:t>
            </a:r>
          </a:p>
          <a:p>
            <a:pPr fontAlgn="t"/>
            <a:r>
              <a:rPr lang="en-US" sz="2300" dirty="0"/>
              <a:t>fixed or daily arrangements</a:t>
            </a:r>
          </a:p>
          <a:p>
            <a:pPr fontAlgn="t"/>
            <a:br>
              <a:rPr lang="en-US" sz="2300" dirty="0"/>
            </a:br>
            <a:r>
              <a:rPr lang="en-US" sz="2300" dirty="0"/>
              <a:t>Please register information before 12:00 each day (preferably)</a:t>
            </a:r>
          </a:p>
          <a:p>
            <a:pPr fontAlgn="t"/>
            <a:br>
              <a:rPr lang="en-US" sz="2300" dirty="0"/>
            </a:br>
            <a:r>
              <a:rPr lang="en-US" sz="2300" dirty="0"/>
              <a:t>Keep it simple – avoid giving too many options</a:t>
            </a:r>
          </a:p>
          <a:p>
            <a:pPr fontAlgn="t"/>
            <a:r>
              <a:rPr lang="en-US" sz="2300" dirty="0"/>
              <a:t>If the child is to leave at 15:30, then the child leaves at 15:30</a:t>
            </a:r>
          </a:p>
          <a:p>
            <a:pPr algn="l"/>
            <a:endParaRPr lang="nb-NO" dirty="0"/>
          </a:p>
        </p:txBody>
      </p:sp>
      <p:pic>
        <p:nvPicPr>
          <p:cNvPr id="6" name="Bilde 5" descr="Et bilde som inneholder Barnekunst, tekst, Kreativ kunst, Mønster (motedesign)&#10;&#10;KI-generert innhold kan være feil.">
            <a:extLst>
              <a:ext uri="{FF2B5EF4-FFF2-40B4-BE49-F238E27FC236}">
                <a16:creationId xmlns:a16="http://schemas.microsoft.com/office/drawing/2014/main" id="{3133215E-5451-7053-F5D7-62735C7C0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5" r="-2" b="2071"/>
          <a:stretch/>
        </p:blipFill>
        <p:spPr>
          <a:xfrm>
            <a:off x="6771736" y="10"/>
            <a:ext cx="5418741" cy="55629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Bilde 3" descr="Et bilde som inneholder tekst, design, Grafikk, grafisk design&#10;&#10;KI-generert innhold kan være feil.">
            <a:extLst>
              <a:ext uri="{FF2B5EF4-FFF2-40B4-BE49-F238E27FC236}">
                <a16:creationId xmlns:a16="http://schemas.microsoft.com/office/drawing/2014/main" id="{5E05BE04-89DF-1614-D828-EFE1F5568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754" y="5849956"/>
            <a:ext cx="1084346" cy="72109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B26A13B-AB37-802C-C8FA-E48D4682393F}"/>
              </a:ext>
            </a:extLst>
          </p:cNvPr>
          <p:cNvSpPr txBox="1"/>
          <p:nvPr/>
        </p:nvSpPr>
        <p:spPr>
          <a:xfrm>
            <a:off x="599536" y="5359073"/>
            <a:ext cx="60945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dirty="0"/>
              <a:t>Please contact the us if you have any questions or other </a:t>
            </a:r>
            <a:r>
              <a:rPr lang="en-US"/>
              <a:t>inquiries </a:t>
            </a:r>
          </a:p>
          <a:p>
            <a:pPr fontAlgn="t"/>
            <a:r>
              <a:rPr lang="en-US"/>
              <a:t>Check </a:t>
            </a:r>
            <a:r>
              <a:rPr lang="en-US" dirty="0"/>
              <a:t>the school’s website for monthly plans and similar information</a:t>
            </a:r>
          </a:p>
        </p:txBody>
      </p:sp>
    </p:spTree>
    <p:extLst>
      <p:ext uri="{BB962C8B-B14F-4D97-AF65-F5344CB8AC3E}">
        <p14:creationId xmlns:p14="http://schemas.microsoft.com/office/powerpoint/2010/main" val="1538802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C8D58-68BF-1A87-C482-3C96F3AFE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FE3969-9482-887B-154F-4DDCB149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b-NO" sz="5400" dirty="0"/>
              <a:t>Smartmobile-</a:t>
            </a:r>
            <a:r>
              <a:rPr lang="nb-NO" sz="5400" dirty="0" err="1"/>
              <a:t>free</a:t>
            </a:r>
            <a:r>
              <a:rPr lang="nb-NO" sz="5400" dirty="0"/>
              <a:t> </a:t>
            </a:r>
            <a:r>
              <a:rPr lang="nb-NO" sz="5400" dirty="0" err="1"/>
              <a:t>childhood</a:t>
            </a:r>
            <a:endParaRPr lang="nb-NO" sz="54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64BF93-681A-3ACE-5518-93F95D207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3966" r="7986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5B6BE3-848D-3B83-FDD0-2CA77C9DE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77500" lnSpcReduction="20000"/>
          </a:bodyPr>
          <a:lstStyle/>
          <a:p>
            <a:pPr fontAlgn="t"/>
            <a:r>
              <a:rPr lang="en-US" dirty="0"/>
              <a:t>The parent councils (FAU) at Lura and </a:t>
            </a:r>
            <a:r>
              <a:rPr lang="en-US" dirty="0" err="1"/>
              <a:t>Porsholen</a:t>
            </a:r>
            <a:r>
              <a:rPr lang="en-US" dirty="0"/>
              <a:t> collaborate with the schools on this initiative. </a:t>
            </a:r>
          </a:p>
          <a:p>
            <a:pPr fontAlgn="t"/>
            <a:r>
              <a:rPr lang="en-US" dirty="0"/>
              <a:t>Smartphones and social media are the source of many conflicts that spill over into the school day. </a:t>
            </a:r>
          </a:p>
          <a:p>
            <a:pPr fontAlgn="t"/>
            <a:r>
              <a:rPr lang="en-US" dirty="0"/>
              <a:t>Allowing children to use social media can pose a safety risk for the child. </a:t>
            </a:r>
          </a:p>
          <a:p>
            <a:pPr fontAlgn="t"/>
            <a:r>
              <a:rPr lang="en-US" dirty="0"/>
              <a:t>It is desirable for the parent group to collectively “commit” to not giving children a smartphone before lower secondary school age.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71F0F2E-A3DF-3C3A-55CD-ED643DE1C6A1}"/>
              </a:ext>
            </a:extLst>
          </p:cNvPr>
          <p:cNvSpPr txBox="1"/>
          <p:nvPr/>
        </p:nvSpPr>
        <p:spPr>
          <a:xfrm>
            <a:off x="9862516" y="6657945"/>
            <a:ext cx="232948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b-NO" sz="700">
                <a:solidFill>
                  <a:srgbClr val="FFFFFF"/>
                </a:solidFill>
                <a:hlinkClick r:id="rId3" tooltip="https://www.deviantart.com/superawesomevectors/art/Hand-holding-a-smartphone-flat-vector-57278079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nb-NO" sz="700">
                <a:solidFill>
                  <a:srgbClr val="FFFFFF"/>
                </a:solidFill>
              </a:rPr>
              <a:t> av Ukjent forfatter er lisensiert under </a:t>
            </a:r>
            <a:r>
              <a:rPr lang="nb-NO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nb-N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62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F68CB-2DA5-C498-B684-208BC9E88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960D85-7A87-1F4E-FC9E-9CD3E841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nb-NO" sz="5600" dirty="0"/>
              <a:t>Boka om meg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0CEDF4A-3083-1AB8-5118-EEAFC91F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>
            <a:fillRect/>
          </a:stretch>
        </p:blipFill>
        <p:spPr>
          <a:xfrm>
            <a:off x="322965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C47448-A3A1-EACB-C442-1EC3FFDE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519793"/>
            <a:ext cx="4195673" cy="3935871"/>
          </a:xfrm>
        </p:spPr>
        <p:txBody>
          <a:bodyPr anchor="t">
            <a:normAutofit fontScale="70000" lnSpcReduction="20000"/>
          </a:bodyPr>
          <a:lstStyle/>
          <a:p>
            <a:pPr fontAlgn="t"/>
            <a:r>
              <a:rPr lang="en-US" dirty="0"/>
              <a:t>Every student has received a copy of </a:t>
            </a:r>
            <a:r>
              <a:rPr lang="en-US" i="1" dirty="0"/>
              <a:t>“Boka om meg” (The book about me)</a:t>
            </a:r>
            <a:r>
              <a:rPr lang="en-US" dirty="0"/>
              <a:t>.</a:t>
            </a:r>
          </a:p>
          <a:p>
            <a:pPr fontAlgn="t"/>
            <a:r>
              <a:rPr lang="en-US" dirty="0"/>
              <a:t>Please complete it over the summer.</a:t>
            </a:r>
          </a:p>
          <a:p>
            <a:pPr fontAlgn="t"/>
            <a:r>
              <a:rPr lang="en-US" dirty="0"/>
              <a:t>Bring it back to school on the first day of term.</a:t>
            </a:r>
          </a:p>
          <a:p>
            <a:pPr fontAlgn="t"/>
            <a:endParaRPr lang="en-US" dirty="0"/>
          </a:p>
          <a:p>
            <a:pPr fontAlgn="t"/>
            <a:r>
              <a:rPr lang="en-US" dirty="0"/>
              <a:t>We look forward to seeing you again on August 13th at 9:00 AM!</a:t>
            </a:r>
          </a:p>
          <a:p>
            <a:pPr fontAlgn="t"/>
            <a:r>
              <a:rPr lang="en-US" dirty="0">
                <a:highlight>
                  <a:srgbClr val="FFFF00"/>
                </a:highlight>
              </a:rPr>
              <a:t>Tips: Football for girls and boys age 5-6 at </a:t>
            </a:r>
            <a:r>
              <a:rPr lang="en-US" dirty="0" err="1">
                <a:highlight>
                  <a:srgbClr val="FFFF00"/>
                </a:highlight>
              </a:rPr>
              <a:t>Porsholen</a:t>
            </a:r>
            <a:r>
              <a:rPr lang="en-US" dirty="0">
                <a:highlight>
                  <a:srgbClr val="FFFF00"/>
                </a:highlight>
              </a:rPr>
              <a:t> school every Monday at 5pm.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COME AND JOIN!</a:t>
            </a:r>
          </a:p>
        </p:txBody>
      </p:sp>
    </p:spTree>
    <p:extLst>
      <p:ext uri="{BB962C8B-B14F-4D97-AF65-F5344CB8AC3E}">
        <p14:creationId xmlns:p14="http://schemas.microsoft.com/office/powerpoint/2010/main" val="41263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656E15B-8633-0A54-C4E3-B52FAC248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en-AU" noProof="0" dirty="0"/>
              <a:t>The school’s administration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2D2354-4AD8-DCEB-2FF5-CF5A3070C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en-AU" sz="2000" noProof="0" dirty="0"/>
              <a:t>School secretary: Torunn Joensen</a:t>
            </a:r>
          </a:p>
          <a:p>
            <a:r>
              <a:rPr lang="en-AU" sz="2000" noProof="0" dirty="0"/>
              <a:t>3 </a:t>
            </a:r>
            <a:r>
              <a:rPr lang="en-AU" sz="2000" noProof="0" dirty="0" err="1"/>
              <a:t>deputès</a:t>
            </a:r>
            <a:r>
              <a:rPr lang="en-AU" sz="2000" noProof="0" dirty="0"/>
              <a:t>:</a:t>
            </a:r>
          </a:p>
          <a:p>
            <a:pPr lvl="1"/>
            <a:r>
              <a:rPr lang="en-AU" sz="2000" dirty="0"/>
              <a:t>ASC</a:t>
            </a:r>
            <a:r>
              <a:rPr lang="en-AU" sz="2000" noProof="0" dirty="0"/>
              <a:t> – Carl Gunnar Eide</a:t>
            </a:r>
          </a:p>
          <a:p>
            <a:pPr lvl="1"/>
            <a:r>
              <a:rPr lang="en-AU" sz="2000" noProof="0" dirty="0"/>
              <a:t>1.-3. </a:t>
            </a:r>
            <a:r>
              <a:rPr lang="en-AU" sz="2000" noProof="0" dirty="0" err="1"/>
              <a:t>trinn</a:t>
            </a:r>
            <a:r>
              <a:rPr lang="en-AU" sz="2000" noProof="0" dirty="0"/>
              <a:t> + IC - Elin Røkeberg Lid</a:t>
            </a:r>
          </a:p>
          <a:p>
            <a:pPr lvl="1"/>
            <a:r>
              <a:rPr lang="en-AU" sz="2000" noProof="0" dirty="0"/>
              <a:t>4.-7. </a:t>
            </a:r>
            <a:r>
              <a:rPr lang="en-AU" sz="2000" noProof="0" dirty="0" err="1"/>
              <a:t>trinn</a:t>
            </a:r>
            <a:r>
              <a:rPr lang="en-AU" sz="2000" noProof="0" dirty="0"/>
              <a:t> - Laila Lønning</a:t>
            </a:r>
          </a:p>
          <a:p>
            <a:r>
              <a:rPr lang="en-AU" sz="2000" noProof="0" dirty="0"/>
              <a:t>Principal: Lone Lunde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9FA8E08-3840-FBAE-5BB2-A3DC415C9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407" y="717012"/>
            <a:ext cx="4688056" cy="544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5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BFC5A5D-19A4-C740-D792-74FD6E931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nb-NO" dirty="0"/>
              <a:t>Presentation </a:t>
            </a:r>
            <a:br>
              <a:rPr lang="nb-NO" dirty="0"/>
            </a:br>
            <a:r>
              <a:rPr lang="nb-NO" dirty="0" err="1"/>
              <a:t>Year</a:t>
            </a:r>
            <a:r>
              <a:rPr lang="nb-NO" dirty="0"/>
              <a:t> 1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DF761E1-5442-B6D1-2CD5-38403A3378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03" b="651"/>
          <a:stretch>
            <a:fillRect/>
          </a:stretch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28DCB6-170C-97BD-582B-D6446BDEF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r>
              <a:rPr lang="nb-NO" sz="2500" dirty="0"/>
              <a:t>Staff </a:t>
            </a:r>
            <a:r>
              <a:rPr lang="nb-NO" sz="2500" dirty="0" err="1"/>
              <a:t>year</a:t>
            </a:r>
            <a:r>
              <a:rPr lang="nb-NO" sz="2500" dirty="0"/>
              <a:t> 1:</a:t>
            </a:r>
          </a:p>
          <a:p>
            <a:pPr lvl="1"/>
            <a:r>
              <a:rPr lang="nb-NO" sz="2200" dirty="0"/>
              <a:t>Ruth Helene Ramstad</a:t>
            </a:r>
          </a:p>
          <a:p>
            <a:pPr lvl="1"/>
            <a:r>
              <a:rPr lang="nb-NO" sz="2200" dirty="0"/>
              <a:t>Lisbeth Meland</a:t>
            </a:r>
          </a:p>
          <a:p>
            <a:pPr lvl="1"/>
            <a:r>
              <a:rPr lang="nb-NO" sz="2200" dirty="0"/>
              <a:t>Karen Berg Tangen</a:t>
            </a:r>
          </a:p>
          <a:p>
            <a:pPr lvl="1"/>
            <a:r>
              <a:rPr lang="nb-NO" sz="2200" dirty="0"/>
              <a:t>Gro Carlsen Holmen</a:t>
            </a:r>
          </a:p>
          <a:p>
            <a:pPr lvl="1"/>
            <a:r>
              <a:rPr lang="nb-NO" sz="2200" dirty="0"/>
              <a:t>Ane Nylund</a:t>
            </a:r>
          </a:p>
          <a:p>
            <a:pPr marL="457200" lvl="1" indent="0">
              <a:buNone/>
            </a:pPr>
            <a:endParaRPr lang="nb-NO" sz="2000" dirty="0"/>
          </a:p>
          <a:p>
            <a:r>
              <a:rPr lang="nb-NO" sz="2500" dirty="0"/>
              <a:t>37 students, in </a:t>
            </a:r>
            <a:r>
              <a:rPr lang="nb-NO" sz="2500" dirty="0" err="1"/>
              <a:t>two</a:t>
            </a:r>
            <a:r>
              <a:rPr lang="nb-NO" sz="2500" dirty="0"/>
              <a:t> </a:t>
            </a:r>
            <a:r>
              <a:rPr lang="nb-NO" sz="2500" dirty="0" err="1"/>
              <a:t>groups</a:t>
            </a:r>
            <a:endParaRPr lang="nb-NO" sz="2500" dirty="0"/>
          </a:p>
          <a:p>
            <a:r>
              <a:rPr lang="nb-NO" sz="2500" dirty="0"/>
              <a:t>3 </a:t>
            </a:r>
            <a:r>
              <a:rPr lang="nb-NO" sz="2500" dirty="0" err="1"/>
              <a:t>teachers</a:t>
            </a:r>
            <a:endParaRPr lang="nb-NO" sz="2500" dirty="0"/>
          </a:p>
          <a:p>
            <a:r>
              <a:rPr lang="nb-NO" sz="2500" dirty="0"/>
              <a:t>2 staff in </a:t>
            </a:r>
            <a:r>
              <a:rPr lang="nb-NO" sz="2500" dirty="0" err="1"/>
              <a:t>each</a:t>
            </a:r>
            <a:r>
              <a:rPr lang="nb-NO" sz="2500" dirty="0"/>
              <a:t> </a:t>
            </a:r>
            <a:r>
              <a:rPr lang="nb-NO" sz="2500" dirty="0" err="1"/>
              <a:t>room</a:t>
            </a:r>
            <a:endParaRPr lang="nb-NO" sz="2500" dirty="0"/>
          </a:p>
        </p:txBody>
      </p:sp>
    </p:spTree>
    <p:extLst>
      <p:ext uri="{BB962C8B-B14F-4D97-AF65-F5344CB8AC3E}">
        <p14:creationId xmlns:p14="http://schemas.microsoft.com/office/powerpoint/2010/main" val="417645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6F61DB-6ED0-1125-B364-E8EDCD75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nb-NO" dirty="0" err="1"/>
              <a:t>What’s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focus</a:t>
            </a:r>
            <a:r>
              <a:rPr lang="nb-NO" dirty="0"/>
              <a:t>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5CAA410-00A0-C9A0-A366-018744B32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761620"/>
            <a:ext cx="4777381" cy="316501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898113-1DD5-78B6-642A-4116D85A2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 fontScale="92500" lnSpcReduction="20000"/>
          </a:bodyPr>
          <a:lstStyle/>
          <a:p>
            <a:pPr fontAlgn="t"/>
            <a:r>
              <a:rPr lang="en-AU" noProof="0" dirty="0"/>
              <a:t>We emphasize inclusive practices aimed at enabling academic and personal achievement for all learners</a:t>
            </a:r>
          </a:p>
          <a:p>
            <a:pPr fontAlgn="t"/>
            <a:r>
              <a:rPr lang="en-AU" noProof="0" dirty="0"/>
              <a:t>Early literacy instruction emphasizing accelerated letter acquisition</a:t>
            </a:r>
          </a:p>
          <a:p>
            <a:r>
              <a:rPr lang="en-AU" noProof="0" dirty="0"/>
              <a:t>Play-based learning.</a:t>
            </a:r>
          </a:p>
          <a:p>
            <a:pPr fontAlgn="t"/>
            <a:r>
              <a:rPr lang="en-AU" noProof="0" dirty="0"/>
              <a:t>A positive and safe transition into school - buddy</a:t>
            </a:r>
          </a:p>
          <a:p>
            <a:r>
              <a:rPr lang="en-AU" noProof="0" dirty="0"/>
              <a:t>Shared experiences</a:t>
            </a:r>
          </a:p>
          <a:p>
            <a:r>
              <a:rPr lang="en-AU" noProof="0" dirty="0"/>
              <a:t>Outdoor school – practical learning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365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EEBDAE1-716A-5D96-66B3-3C592C0AF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AU" noProof="0" dirty="0"/>
              <a:t>Together we leave valuable marks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F932C8-B0E4-928E-1559-A32E3CC5F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690688"/>
            <a:ext cx="5801793" cy="4486275"/>
          </a:xfrm>
        </p:spPr>
        <p:txBody>
          <a:bodyPr>
            <a:normAutofit fontScale="92500" lnSpcReduction="10000"/>
          </a:bodyPr>
          <a:lstStyle/>
          <a:p>
            <a:r>
              <a:rPr lang="en-AU" sz="2500" noProof="0" dirty="0"/>
              <a:t>Why is it important that the school and you, the parents, collaborate?</a:t>
            </a:r>
          </a:p>
          <a:p>
            <a:r>
              <a:rPr lang="en-AU" sz="2500" noProof="0" dirty="0"/>
              <a:t>Parents contribute to  building safe and positive learning environments for students through:</a:t>
            </a:r>
          </a:p>
          <a:p>
            <a:pPr lvl="1"/>
            <a:r>
              <a:rPr lang="en-AU" sz="2500" noProof="0" dirty="0"/>
              <a:t>Collaboration with other parents</a:t>
            </a:r>
          </a:p>
          <a:p>
            <a:pPr lvl="1"/>
            <a:r>
              <a:rPr lang="en-AU" sz="2500" noProof="0" dirty="0"/>
              <a:t>Collaboration with the teachers</a:t>
            </a:r>
          </a:p>
          <a:p>
            <a:pPr lvl="1"/>
            <a:r>
              <a:rPr lang="en-AU" sz="2500" noProof="0" dirty="0"/>
              <a:t>Contributing as class representatives</a:t>
            </a:r>
          </a:p>
          <a:p>
            <a:pPr lvl="2"/>
            <a:r>
              <a:rPr lang="en-AU" sz="2300" noProof="0" dirty="0"/>
              <a:t>Election of class representatives</a:t>
            </a:r>
          </a:p>
          <a:p>
            <a:pPr lvl="1"/>
            <a:r>
              <a:rPr lang="en-AU" sz="2500" noProof="0" dirty="0"/>
              <a:t>Participation in the Parents’ Working Committee (FAU)</a:t>
            </a:r>
          </a:p>
          <a:p>
            <a:pPr lvl="2"/>
            <a:r>
              <a:rPr lang="en-AU" sz="2300" noProof="0" dirty="0"/>
              <a:t>Election of FAU representative and deputy representative</a:t>
            </a:r>
          </a:p>
          <a:p>
            <a:endParaRPr lang="nb-NO" sz="1700" dirty="0"/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8EEA267-46B7-C8AA-BFBF-FD1C7D23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297" y="2071900"/>
            <a:ext cx="3048264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7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B24796A-C1F6-4B21-B963-70E55A144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82342"/>
          </a:xfrm>
          <a:custGeom>
            <a:avLst/>
            <a:gdLst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67374 w 12192000"/>
              <a:gd name="connsiteY53" fmla="*/ 1959575 h 3482342"/>
              <a:gd name="connsiteX54" fmla="*/ 8447067 w 12192000"/>
              <a:gd name="connsiteY54" fmla="*/ 1949706 h 3482342"/>
              <a:gd name="connsiteX55" fmla="*/ 8426060 w 12192000"/>
              <a:gd name="connsiteY55" fmla="*/ 1947126 h 3482342"/>
              <a:gd name="connsiteX56" fmla="*/ 8424042 w 12192000"/>
              <a:gd name="connsiteY56" fmla="*/ 1949367 h 3482342"/>
              <a:gd name="connsiteX57" fmla="*/ 8401276 w 12192000"/>
              <a:gd name="connsiteY57" fmla="*/ 1953968 h 3482342"/>
              <a:gd name="connsiteX58" fmla="*/ 8294129 w 12192000"/>
              <a:gd name="connsiteY58" fmla="*/ 1958387 h 3482342"/>
              <a:gd name="connsiteX59" fmla="*/ 8293892 w 12192000"/>
              <a:gd name="connsiteY59" fmla="*/ 1960370 h 3482342"/>
              <a:gd name="connsiteX60" fmla="*/ 8288078 w 12192000"/>
              <a:gd name="connsiteY60" fmla="*/ 1965222 h 3482342"/>
              <a:gd name="connsiteX61" fmla="*/ 8248914 w 12192000"/>
              <a:gd name="connsiteY61" fmla="*/ 195417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17124 w 12192000"/>
              <a:gd name="connsiteY71" fmla="*/ 1837109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700779 w 12192000"/>
              <a:gd name="connsiteY77" fmla="*/ 1907344 h 3482342"/>
              <a:gd name="connsiteX78" fmla="*/ 6672513 w 12192000"/>
              <a:gd name="connsiteY78" fmla="*/ 1926452 h 3482342"/>
              <a:gd name="connsiteX79" fmla="*/ 6633549 w 12192000"/>
              <a:gd name="connsiteY79" fmla="*/ 1936255 h 3482342"/>
              <a:gd name="connsiteX80" fmla="*/ 6444344 w 12192000"/>
              <a:gd name="connsiteY80" fmla="*/ 1969663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42310 w 12192000"/>
              <a:gd name="connsiteY84" fmla="*/ 2092510 h 3482342"/>
              <a:gd name="connsiteX85" fmla="*/ 6007916 w 12192000"/>
              <a:gd name="connsiteY85" fmla="*/ 2143752 h 3482342"/>
              <a:gd name="connsiteX86" fmla="*/ 5894610 w 12192000"/>
              <a:gd name="connsiteY86" fmla="*/ 2130684 h 3482342"/>
              <a:gd name="connsiteX87" fmla="*/ 5817682 w 12192000"/>
              <a:gd name="connsiteY87" fmla="*/ 2157358 h 3482342"/>
              <a:gd name="connsiteX88" fmla="*/ 5591469 w 12192000"/>
              <a:gd name="connsiteY88" fmla="*/ 2178389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291263 w 12192000"/>
              <a:gd name="connsiteY91" fmla="*/ 2239182 h 3482342"/>
              <a:gd name="connsiteX92" fmla="*/ 5240857 w 12192000"/>
              <a:gd name="connsiteY92" fmla="*/ 2289444 h 3482342"/>
              <a:gd name="connsiteX93" fmla="*/ 5173523 w 12192000"/>
              <a:gd name="connsiteY93" fmla="*/ 2309057 h 3482342"/>
              <a:gd name="connsiteX94" fmla="*/ 5148543 w 12192000"/>
              <a:gd name="connsiteY94" fmla="*/ 2282356 h 3482342"/>
              <a:gd name="connsiteX95" fmla="*/ 5079548 w 12192000"/>
              <a:gd name="connsiteY95" fmla="*/ 2313485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47067 w 12192000"/>
              <a:gd name="connsiteY54" fmla="*/ 1949706 h 3482342"/>
              <a:gd name="connsiteX55" fmla="*/ 8426060 w 12192000"/>
              <a:gd name="connsiteY55" fmla="*/ 1947126 h 3482342"/>
              <a:gd name="connsiteX56" fmla="*/ 8424042 w 12192000"/>
              <a:gd name="connsiteY56" fmla="*/ 1949367 h 3482342"/>
              <a:gd name="connsiteX57" fmla="*/ 8401276 w 12192000"/>
              <a:gd name="connsiteY57" fmla="*/ 1953968 h 3482342"/>
              <a:gd name="connsiteX58" fmla="*/ 8294129 w 12192000"/>
              <a:gd name="connsiteY58" fmla="*/ 1958387 h 3482342"/>
              <a:gd name="connsiteX59" fmla="*/ 8293892 w 12192000"/>
              <a:gd name="connsiteY59" fmla="*/ 1960370 h 3482342"/>
              <a:gd name="connsiteX60" fmla="*/ 8288078 w 12192000"/>
              <a:gd name="connsiteY60" fmla="*/ 1965222 h 3482342"/>
              <a:gd name="connsiteX61" fmla="*/ 8248914 w 12192000"/>
              <a:gd name="connsiteY61" fmla="*/ 195417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17124 w 12192000"/>
              <a:gd name="connsiteY71" fmla="*/ 1837109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700779 w 12192000"/>
              <a:gd name="connsiteY77" fmla="*/ 1907344 h 3482342"/>
              <a:gd name="connsiteX78" fmla="*/ 6672513 w 12192000"/>
              <a:gd name="connsiteY78" fmla="*/ 1926452 h 3482342"/>
              <a:gd name="connsiteX79" fmla="*/ 6633549 w 12192000"/>
              <a:gd name="connsiteY79" fmla="*/ 1936255 h 3482342"/>
              <a:gd name="connsiteX80" fmla="*/ 6444344 w 12192000"/>
              <a:gd name="connsiteY80" fmla="*/ 1969663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42310 w 12192000"/>
              <a:gd name="connsiteY84" fmla="*/ 2092510 h 3482342"/>
              <a:gd name="connsiteX85" fmla="*/ 6007916 w 12192000"/>
              <a:gd name="connsiteY85" fmla="*/ 2143752 h 3482342"/>
              <a:gd name="connsiteX86" fmla="*/ 5894610 w 12192000"/>
              <a:gd name="connsiteY86" fmla="*/ 2130684 h 3482342"/>
              <a:gd name="connsiteX87" fmla="*/ 5817682 w 12192000"/>
              <a:gd name="connsiteY87" fmla="*/ 2157358 h 3482342"/>
              <a:gd name="connsiteX88" fmla="*/ 5591469 w 12192000"/>
              <a:gd name="connsiteY88" fmla="*/ 2178389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291263 w 12192000"/>
              <a:gd name="connsiteY91" fmla="*/ 2239182 h 3482342"/>
              <a:gd name="connsiteX92" fmla="*/ 5240857 w 12192000"/>
              <a:gd name="connsiteY92" fmla="*/ 2289444 h 3482342"/>
              <a:gd name="connsiteX93" fmla="*/ 5173523 w 12192000"/>
              <a:gd name="connsiteY93" fmla="*/ 2309057 h 3482342"/>
              <a:gd name="connsiteX94" fmla="*/ 5148543 w 12192000"/>
              <a:gd name="connsiteY94" fmla="*/ 2282356 h 3482342"/>
              <a:gd name="connsiteX95" fmla="*/ 5079548 w 12192000"/>
              <a:gd name="connsiteY95" fmla="*/ 2313485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293892 w 12192000"/>
              <a:gd name="connsiteY58" fmla="*/ 1960370 h 3482342"/>
              <a:gd name="connsiteX59" fmla="*/ 8288078 w 12192000"/>
              <a:gd name="connsiteY59" fmla="*/ 1965222 h 3482342"/>
              <a:gd name="connsiteX60" fmla="*/ 8248914 w 12192000"/>
              <a:gd name="connsiteY60" fmla="*/ 195417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17124 w 12192000"/>
              <a:gd name="connsiteY70" fmla="*/ 1837109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700779 w 12192000"/>
              <a:gd name="connsiteY76" fmla="*/ 1907344 h 3482342"/>
              <a:gd name="connsiteX77" fmla="*/ 6672513 w 12192000"/>
              <a:gd name="connsiteY77" fmla="*/ 1926452 h 3482342"/>
              <a:gd name="connsiteX78" fmla="*/ 6633549 w 12192000"/>
              <a:gd name="connsiteY78" fmla="*/ 1936255 h 3482342"/>
              <a:gd name="connsiteX79" fmla="*/ 6444344 w 12192000"/>
              <a:gd name="connsiteY79" fmla="*/ 1969663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42310 w 12192000"/>
              <a:gd name="connsiteY83" fmla="*/ 2092510 h 3482342"/>
              <a:gd name="connsiteX84" fmla="*/ 6007916 w 12192000"/>
              <a:gd name="connsiteY84" fmla="*/ 2143752 h 3482342"/>
              <a:gd name="connsiteX85" fmla="*/ 5894610 w 12192000"/>
              <a:gd name="connsiteY85" fmla="*/ 2130684 h 3482342"/>
              <a:gd name="connsiteX86" fmla="*/ 5817682 w 12192000"/>
              <a:gd name="connsiteY86" fmla="*/ 2157358 h 3482342"/>
              <a:gd name="connsiteX87" fmla="*/ 5591469 w 12192000"/>
              <a:gd name="connsiteY87" fmla="*/ 2178389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291263 w 12192000"/>
              <a:gd name="connsiteY90" fmla="*/ 2239182 h 3482342"/>
              <a:gd name="connsiteX91" fmla="*/ 5240857 w 12192000"/>
              <a:gd name="connsiteY91" fmla="*/ 2289444 h 3482342"/>
              <a:gd name="connsiteX92" fmla="*/ 5173523 w 12192000"/>
              <a:gd name="connsiteY92" fmla="*/ 2309057 h 3482342"/>
              <a:gd name="connsiteX93" fmla="*/ 5148543 w 12192000"/>
              <a:gd name="connsiteY93" fmla="*/ 2282356 h 3482342"/>
              <a:gd name="connsiteX94" fmla="*/ 5079548 w 12192000"/>
              <a:gd name="connsiteY94" fmla="*/ 2313485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293892 w 12192000"/>
              <a:gd name="connsiteY58" fmla="*/ 1960370 h 3482342"/>
              <a:gd name="connsiteX59" fmla="*/ 8351578 w 12192000"/>
              <a:gd name="connsiteY59" fmla="*/ 1914422 h 3482342"/>
              <a:gd name="connsiteX60" fmla="*/ 8248914 w 12192000"/>
              <a:gd name="connsiteY60" fmla="*/ 195417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17124 w 12192000"/>
              <a:gd name="connsiteY70" fmla="*/ 1837109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700779 w 12192000"/>
              <a:gd name="connsiteY76" fmla="*/ 1907344 h 3482342"/>
              <a:gd name="connsiteX77" fmla="*/ 6672513 w 12192000"/>
              <a:gd name="connsiteY77" fmla="*/ 1926452 h 3482342"/>
              <a:gd name="connsiteX78" fmla="*/ 6633549 w 12192000"/>
              <a:gd name="connsiteY78" fmla="*/ 1936255 h 3482342"/>
              <a:gd name="connsiteX79" fmla="*/ 6444344 w 12192000"/>
              <a:gd name="connsiteY79" fmla="*/ 1969663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42310 w 12192000"/>
              <a:gd name="connsiteY83" fmla="*/ 2092510 h 3482342"/>
              <a:gd name="connsiteX84" fmla="*/ 6007916 w 12192000"/>
              <a:gd name="connsiteY84" fmla="*/ 2143752 h 3482342"/>
              <a:gd name="connsiteX85" fmla="*/ 5894610 w 12192000"/>
              <a:gd name="connsiteY85" fmla="*/ 2130684 h 3482342"/>
              <a:gd name="connsiteX86" fmla="*/ 5817682 w 12192000"/>
              <a:gd name="connsiteY86" fmla="*/ 2157358 h 3482342"/>
              <a:gd name="connsiteX87" fmla="*/ 5591469 w 12192000"/>
              <a:gd name="connsiteY87" fmla="*/ 2178389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291263 w 12192000"/>
              <a:gd name="connsiteY90" fmla="*/ 2239182 h 3482342"/>
              <a:gd name="connsiteX91" fmla="*/ 5240857 w 12192000"/>
              <a:gd name="connsiteY91" fmla="*/ 2289444 h 3482342"/>
              <a:gd name="connsiteX92" fmla="*/ 5173523 w 12192000"/>
              <a:gd name="connsiteY92" fmla="*/ 2309057 h 3482342"/>
              <a:gd name="connsiteX93" fmla="*/ 5148543 w 12192000"/>
              <a:gd name="connsiteY93" fmla="*/ 2282356 h 3482342"/>
              <a:gd name="connsiteX94" fmla="*/ 5079548 w 12192000"/>
              <a:gd name="connsiteY94" fmla="*/ 2313485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351578 w 12192000"/>
              <a:gd name="connsiteY58" fmla="*/ 1914422 h 3482342"/>
              <a:gd name="connsiteX59" fmla="*/ 8248914 w 12192000"/>
              <a:gd name="connsiteY59" fmla="*/ 195417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17124 w 12192000"/>
              <a:gd name="connsiteY69" fmla="*/ 1837109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700779 w 12192000"/>
              <a:gd name="connsiteY75" fmla="*/ 1907344 h 3482342"/>
              <a:gd name="connsiteX76" fmla="*/ 6672513 w 12192000"/>
              <a:gd name="connsiteY76" fmla="*/ 1926452 h 3482342"/>
              <a:gd name="connsiteX77" fmla="*/ 6633549 w 12192000"/>
              <a:gd name="connsiteY77" fmla="*/ 1936255 h 3482342"/>
              <a:gd name="connsiteX78" fmla="*/ 6444344 w 12192000"/>
              <a:gd name="connsiteY78" fmla="*/ 1969663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42310 w 12192000"/>
              <a:gd name="connsiteY82" fmla="*/ 2092510 h 3482342"/>
              <a:gd name="connsiteX83" fmla="*/ 6007916 w 12192000"/>
              <a:gd name="connsiteY83" fmla="*/ 2143752 h 3482342"/>
              <a:gd name="connsiteX84" fmla="*/ 5894610 w 12192000"/>
              <a:gd name="connsiteY84" fmla="*/ 2130684 h 3482342"/>
              <a:gd name="connsiteX85" fmla="*/ 5817682 w 12192000"/>
              <a:gd name="connsiteY85" fmla="*/ 2157358 h 3482342"/>
              <a:gd name="connsiteX86" fmla="*/ 5591469 w 12192000"/>
              <a:gd name="connsiteY86" fmla="*/ 2178389 h 3482342"/>
              <a:gd name="connsiteX87" fmla="*/ 5414282 w 12192000"/>
              <a:gd name="connsiteY87" fmla="*/ 2183070 h 3482342"/>
              <a:gd name="connsiteX88" fmla="*/ 5368369 w 12192000"/>
              <a:gd name="connsiteY88" fmla="*/ 2204272 h 3482342"/>
              <a:gd name="connsiteX89" fmla="*/ 5291263 w 12192000"/>
              <a:gd name="connsiteY89" fmla="*/ 2239182 h 3482342"/>
              <a:gd name="connsiteX90" fmla="*/ 5240857 w 12192000"/>
              <a:gd name="connsiteY90" fmla="*/ 2289444 h 3482342"/>
              <a:gd name="connsiteX91" fmla="*/ 5173523 w 12192000"/>
              <a:gd name="connsiteY91" fmla="*/ 2309057 h 3482342"/>
              <a:gd name="connsiteX92" fmla="*/ 5148543 w 12192000"/>
              <a:gd name="connsiteY92" fmla="*/ 2282356 h 3482342"/>
              <a:gd name="connsiteX93" fmla="*/ 5079548 w 12192000"/>
              <a:gd name="connsiteY93" fmla="*/ 2313485 h 3482342"/>
              <a:gd name="connsiteX94" fmla="*/ 4975908 w 12192000"/>
              <a:gd name="connsiteY94" fmla="*/ 2364128 h 3482342"/>
              <a:gd name="connsiteX95" fmla="*/ 4913723 w 12192000"/>
              <a:gd name="connsiteY95" fmla="*/ 2385265 h 3482342"/>
              <a:gd name="connsiteX96" fmla="*/ 4746485 w 12192000"/>
              <a:gd name="connsiteY96" fmla="*/ 2451769 h 3482342"/>
              <a:gd name="connsiteX97" fmla="*/ 4681588 w 12192000"/>
              <a:gd name="connsiteY97" fmla="*/ 2467494 h 3482342"/>
              <a:gd name="connsiteX98" fmla="*/ 1783655 w 12192000"/>
              <a:gd name="connsiteY98" fmla="*/ 3163860 h 3482342"/>
              <a:gd name="connsiteX99" fmla="*/ 1325955 w 12192000"/>
              <a:gd name="connsiteY99" fmla="*/ 3176692 h 3482342"/>
              <a:gd name="connsiteX100" fmla="*/ 1190384 w 12192000"/>
              <a:gd name="connsiteY100" fmla="*/ 3203504 h 3482342"/>
              <a:gd name="connsiteX101" fmla="*/ 1094537 w 12192000"/>
              <a:gd name="connsiteY101" fmla="*/ 3229469 h 3482342"/>
              <a:gd name="connsiteX102" fmla="*/ 779276 w 12192000"/>
              <a:gd name="connsiteY102" fmla="*/ 3327290 h 3482342"/>
              <a:gd name="connsiteX103" fmla="*/ 600378 w 12192000"/>
              <a:gd name="connsiteY103" fmla="*/ 3335250 h 3482342"/>
              <a:gd name="connsiteX104" fmla="*/ 493457 w 12192000"/>
              <a:gd name="connsiteY104" fmla="*/ 3365044 h 3482342"/>
              <a:gd name="connsiteX105" fmla="*/ 349402 w 12192000"/>
              <a:gd name="connsiteY105" fmla="*/ 3380897 h 3482342"/>
              <a:gd name="connsiteX106" fmla="*/ 192183 w 12192000"/>
              <a:gd name="connsiteY106" fmla="*/ 3460075 h 3482342"/>
              <a:gd name="connsiteX107" fmla="*/ 46713 w 12192000"/>
              <a:gd name="connsiteY107" fmla="*/ 3462986 h 3482342"/>
              <a:gd name="connsiteX108" fmla="*/ 2765 w 12192000"/>
              <a:gd name="connsiteY108" fmla="*/ 3480770 h 3482342"/>
              <a:gd name="connsiteX109" fmla="*/ 0 w 12192000"/>
              <a:gd name="connsiteY109" fmla="*/ 3482342 h 3482342"/>
              <a:gd name="connsiteX110" fmla="*/ 0 w 12192000"/>
              <a:gd name="connsiteY11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51578 w 12192000"/>
              <a:gd name="connsiteY57" fmla="*/ 1914422 h 3482342"/>
              <a:gd name="connsiteX58" fmla="*/ 8248914 w 12192000"/>
              <a:gd name="connsiteY58" fmla="*/ 195417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51578 w 12192000"/>
              <a:gd name="connsiteY57" fmla="*/ 1914422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45228 w 12192000"/>
              <a:gd name="connsiteY57" fmla="*/ 1939822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345228 w 12192000"/>
              <a:gd name="connsiteY56" fmla="*/ 1939822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17124 w 12192000"/>
              <a:gd name="connsiteY67" fmla="*/ 1837109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700779 w 12192000"/>
              <a:gd name="connsiteY73" fmla="*/ 1907344 h 3482342"/>
              <a:gd name="connsiteX74" fmla="*/ 6672513 w 12192000"/>
              <a:gd name="connsiteY74" fmla="*/ 1926452 h 3482342"/>
              <a:gd name="connsiteX75" fmla="*/ 6633549 w 12192000"/>
              <a:gd name="connsiteY75" fmla="*/ 1936255 h 3482342"/>
              <a:gd name="connsiteX76" fmla="*/ 6444344 w 12192000"/>
              <a:gd name="connsiteY76" fmla="*/ 1969663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42310 w 12192000"/>
              <a:gd name="connsiteY80" fmla="*/ 2092510 h 3482342"/>
              <a:gd name="connsiteX81" fmla="*/ 6007916 w 12192000"/>
              <a:gd name="connsiteY81" fmla="*/ 2143752 h 3482342"/>
              <a:gd name="connsiteX82" fmla="*/ 5894610 w 12192000"/>
              <a:gd name="connsiteY82" fmla="*/ 2130684 h 3482342"/>
              <a:gd name="connsiteX83" fmla="*/ 5817682 w 12192000"/>
              <a:gd name="connsiteY83" fmla="*/ 2157358 h 3482342"/>
              <a:gd name="connsiteX84" fmla="*/ 5591469 w 12192000"/>
              <a:gd name="connsiteY84" fmla="*/ 2178389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291263 w 12192000"/>
              <a:gd name="connsiteY87" fmla="*/ 2239182 h 3482342"/>
              <a:gd name="connsiteX88" fmla="*/ 5240857 w 12192000"/>
              <a:gd name="connsiteY88" fmla="*/ 2289444 h 3482342"/>
              <a:gd name="connsiteX89" fmla="*/ 5173523 w 12192000"/>
              <a:gd name="connsiteY89" fmla="*/ 2309057 h 3482342"/>
              <a:gd name="connsiteX90" fmla="*/ 5148543 w 12192000"/>
              <a:gd name="connsiteY90" fmla="*/ 2282356 h 3482342"/>
              <a:gd name="connsiteX91" fmla="*/ 5079548 w 12192000"/>
              <a:gd name="connsiteY91" fmla="*/ 2313485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30392 w 12192000"/>
              <a:gd name="connsiteY55" fmla="*/ 1898567 h 3482342"/>
              <a:gd name="connsiteX56" fmla="*/ 8345228 w 12192000"/>
              <a:gd name="connsiteY56" fmla="*/ 1939822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17124 w 12192000"/>
              <a:gd name="connsiteY67" fmla="*/ 1837109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700779 w 12192000"/>
              <a:gd name="connsiteY73" fmla="*/ 1907344 h 3482342"/>
              <a:gd name="connsiteX74" fmla="*/ 6672513 w 12192000"/>
              <a:gd name="connsiteY74" fmla="*/ 1926452 h 3482342"/>
              <a:gd name="connsiteX75" fmla="*/ 6633549 w 12192000"/>
              <a:gd name="connsiteY75" fmla="*/ 1936255 h 3482342"/>
              <a:gd name="connsiteX76" fmla="*/ 6444344 w 12192000"/>
              <a:gd name="connsiteY76" fmla="*/ 1969663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42310 w 12192000"/>
              <a:gd name="connsiteY80" fmla="*/ 2092510 h 3482342"/>
              <a:gd name="connsiteX81" fmla="*/ 6007916 w 12192000"/>
              <a:gd name="connsiteY81" fmla="*/ 2143752 h 3482342"/>
              <a:gd name="connsiteX82" fmla="*/ 5894610 w 12192000"/>
              <a:gd name="connsiteY82" fmla="*/ 2130684 h 3482342"/>
              <a:gd name="connsiteX83" fmla="*/ 5817682 w 12192000"/>
              <a:gd name="connsiteY83" fmla="*/ 2157358 h 3482342"/>
              <a:gd name="connsiteX84" fmla="*/ 5591469 w 12192000"/>
              <a:gd name="connsiteY84" fmla="*/ 2178389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291263 w 12192000"/>
              <a:gd name="connsiteY87" fmla="*/ 2239182 h 3482342"/>
              <a:gd name="connsiteX88" fmla="*/ 5240857 w 12192000"/>
              <a:gd name="connsiteY88" fmla="*/ 2289444 h 3482342"/>
              <a:gd name="connsiteX89" fmla="*/ 5173523 w 12192000"/>
              <a:gd name="connsiteY89" fmla="*/ 2309057 h 3482342"/>
              <a:gd name="connsiteX90" fmla="*/ 5148543 w 12192000"/>
              <a:gd name="connsiteY90" fmla="*/ 2282356 h 3482342"/>
              <a:gd name="connsiteX91" fmla="*/ 5079548 w 12192000"/>
              <a:gd name="connsiteY91" fmla="*/ 2313485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0392 w 12192000"/>
              <a:gd name="connsiteY54" fmla="*/ 18985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6742 w 12192000"/>
              <a:gd name="connsiteY54" fmla="*/ 19239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0447 w 12192000"/>
              <a:gd name="connsiteY23" fmla="*/ 12870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6742 w 12192000"/>
              <a:gd name="connsiteY54" fmla="*/ 19239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294073 w 12192000"/>
              <a:gd name="connsiteY17" fmla="*/ 89726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38523 w 12192000"/>
              <a:gd name="connsiteY17" fmla="*/ 85281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01920 w 12192000"/>
              <a:gd name="connsiteY16" fmla="*/ 813109 h 3482342"/>
              <a:gd name="connsiteX17" fmla="*/ 11338523 w 12192000"/>
              <a:gd name="connsiteY17" fmla="*/ 85281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98231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930447 w 12192000"/>
              <a:gd name="connsiteY21" fmla="*/ 1287088 h 3482342"/>
              <a:gd name="connsiteX22" fmla="*/ 10832727 w 12192000"/>
              <a:gd name="connsiteY22" fmla="*/ 1341335 h 3482342"/>
              <a:gd name="connsiteX23" fmla="*/ 10720408 w 12192000"/>
              <a:gd name="connsiteY23" fmla="*/ 1344999 h 3482342"/>
              <a:gd name="connsiteX24" fmla="*/ 10635456 w 12192000"/>
              <a:gd name="connsiteY24" fmla="*/ 1337688 h 3482342"/>
              <a:gd name="connsiteX25" fmla="*/ 10629954 w 12192000"/>
              <a:gd name="connsiteY25" fmla="*/ 1330628 h 3482342"/>
              <a:gd name="connsiteX26" fmla="*/ 10623883 w 12192000"/>
              <a:gd name="connsiteY26" fmla="*/ 1332776 h 3482342"/>
              <a:gd name="connsiteX27" fmla="*/ 10622090 w 12192000"/>
              <a:gd name="connsiteY27" fmla="*/ 1341385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524524 w 12192000"/>
              <a:gd name="connsiteY51" fmla="*/ 1902425 h 3482342"/>
              <a:gd name="connsiteX52" fmla="*/ 8436742 w 12192000"/>
              <a:gd name="connsiteY52" fmla="*/ 1923967 h 3482342"/>
              <a:gd name="connsiteX53" fmla="*/ 8345228 w 12192000"/>
              <a:gd name="connsiteY53" fmla="*/ 1939822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17124 w 12192000"/>
              <a:gd name="connsiteY64" fmla="*/ 1837109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700779 w 12192000"/>
              <a:gd name="connsiteY70" fmla="*/ 1907344 h 3482342"/>
              <a:gd name="connsiteX71" fmla="*/ 6672513 w 12192000"/>
              <a:gd name="connsiteY71" fmla="*/ 1926452 h 3482342"/>
              <a:gd name="connsiteX72" fmla="*/ 6633549 w 12192000"/>
              <a:gd name="connsiteY72" fmla="*/ 1936255 h 3482342"/>
              <a:gd name="connsiteX73" fmla="*/ 6444344 w 12192000"/>
              <a:gd name="connsiteY73" fmla="*/ 1969663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42310 w 12192000"/>
              <a:gd name="connsiteY77" fmla="*/ 2092510 h 3482342"/>
              <a:gd name="connsiteX78" fmla="*/ 6007916 w 12192000"/>
              <a:gd name="connsiteY78" fmla="*/ 2143752 h 3482342"/>
              <a:gd name="connsiteX79" fmla="*/ 5894610 w 12192000"/>
              <a:gd name="connsiteY79" fmla="*/ 2130684 h 3482342"/>
              <a:gd name="connsiteX80" fmla="*/ 5817682 w 12192000"/>
              <a:gd name="connsiteY80" fmla="*/ 2157358 h 3482342"/>
              <a:gd name="connsiteX81" fmla="*/ 5591469 w 12192000"/>
              <a:gd name="connsiteY81" fmla="*/ 2178389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291263 w 12192000"/>
              <a:gd name="connsiteY84" fmla="*/ 2239182 h 3482342"/>
              <a:gd name="connsiteX85" fmla="*/ 5240857 w 12192000"/>
              <a:gd name="connsiteY85" fmla="*/ 2289444 h 3482342"/>
              <a:gd name="connsiteX86" fmla="*/ 5173523 w 12192000"/>
              <a:gd name="connsiteY86" fmla="*/ 2309057 h 3482342"/>
              <a:gd name="connsiteX87" fmla="*/ 5148543 w 12192000"/>
              <a:gd name="connsiteY87" fmla="*/ 2282356 h 3482342"/>
              <a:gd name="connsiteX88" fmla="*/ 5079548 w 12192000"/>
              <a:gd name="connsiteY88" fmla="*/ 2313485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930447 w 12192000"/>
              <a:gd name="connsiteY21" fmla="*/ 1287088 h 3482342"/>
              <a:gd name="connsiteX22" fmla="*/ 10832727 w 12192000"/>
              <a:gd name="connsiteY22" fmla="*/ 1341335 h 3482342"/>
              <a:gd name="connsiteX23" fmla="*/ 10720408 w 12192000"/>
              <a:gd name="connsiteY23" fmla="*/ 1344999 h 3482342"/>
              <a:gd name="connsiteX24" fmla="*/ 10635456 w 12192000"/>
              <a:gd name="connsiteY24" fmla="*/ 1337688 h 3482342"/>
              <a:gd name="connsiteX25" fmla="*/ 10629954 w 12192000"/>
              <a:gd name="connsiteY25" fmla="*/ 1330628 h 3482342"/>
              <a:gd name="connsiteX26" fmla="*/ 10623883 w 12192000"/>
              <a:gd name="connsiteY26" fmla="*/ 1332776 h 3482342"/>
              <a:gd name="connsiteX27" fmla="*/ 10622090 w 12192000"/>
              <a:gd name="connsiteY27" fmla="*/ 1341385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524524 w 12192000"/>
              <a:gd name="connsiteY51" fmla="*/ 1902425 h 3482342"/>
              <a:gd name="connsiteX52" fmla="*/ 8436742 w 12192000"/>
              <a:gd name="connsiteY52" fmla="*/ 1923967 h 3482342"/>
              <a:gd name="connsiteX53" fmla="*/ 8345228 w 12192000"/>
              <a:gd name="connsiteY53" fmla="*/ 1939822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17124 w 12192000"/>
              <a:gd name="connsiteY64" fmla="*/ 1837109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700779 w 12192000"/>
              <a:gd name="connsiteY70" fmla="*/ 1907344 h 3482342"/>
              <a:gd name="connsiteX71" fmla="*/ 6672513 w 12192000"/>
              <a:gd name="connsiteY71" fmla="*/ 1926452 h 3482342"/>
              <a:gd name="connsiteX72" fmla="*/ 6633549 w 12192000"/>
              <a:gd name="connsiteY72" fmla="*/ 1936255 h 3482342"/>
              <a:gd name="connsiteX73" fmla="*/ 6444344 w 12192000"/>
              <a:gd name="connsiteY73" fmla="*/ 1969663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42310 w 12192000"/>
              <a:gd name="connsiteY77" fmla="*/ 2092510 h 3482342"/>
              <a:gd name="connsiteX78" fmla="*/ 6007916 w 12192000"/>
              <a:gd name="connsiteY78" fmla="*/ 2143752 h 3482342"/>
              <a:gd name="connsiteX79" fmla="*/ 5894610 w 12192000"/>
              <a:gd name="connsiteY79" fmla="*/ 2130684 h 3482342"/>
              <a:gd name="connsiteX80" fmla="*/ 5817682 w 12192000"/>
              <a:gd name="connsiteY80" fmla="*/ 2157358 h 3482342"/>
              <a:gd name="connsiteX81" fmla="*/ 5591469 w 12192000"/>
              <a:gd name="connsiteY81" fmla="*/ 2178389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291263 w 12192000"/>
              <a:gd name="connsiteY84" fmla="*/ 2239182 h 3482342"/>
              <a:gd name="connsiteX85" fmla="*/ 5240857 w 12192000"/>
              <a:gd name="connsiteY85" fmla="*/ 2289444 h 3482342"/>
              <a:gd name="connsiteX86" fmla="*/ 5173523 w 12192000"/>
              <a:gd name="connsiteY86" fmla="*/ 2309057 h 3482342"/>
              <a:gd name="connsiteX87" fmla="*/ 5148543 w 12192000"/>
              <a:gd name="connsiteY87" fmla="*/ 2282356 h 3482342"/>
              <a:gd name="connsiteX88" fmla="*/ 5079548 w 12192000"/>
              <a:gd name="connsiteY88" fmla="*/ 2313485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832727 w 12192000"/>
              <a:gd name="connsiteY21" fmla="*/ 1341335 h 3482342"/>
              <a:gd name="connsiteX22" fmla="*/ 10720408 w 12192000"/>
              <a:gd name="connsiteY22" fmla="*/ 1344999 h 3482342"/>
              <a:gd name="connsiteX23" fmla="*/ 10635456 w 12192000"/>
              <a:gd name="connsiteY23" fmla="*/ 1337688 h 3482342"/>
              <a:gd name="connsiteX24" fmla="*/ 10629954 w 12192000"/>
              <a:gd name="connsiteY24" fmla="*/ 1330628 h 3482342"/>
              <a:gd name="connsiteX25" fmla="*/ 10623883 w 12192000"/>
              <a:gd name="connsiteY25" fmla="*/ 1332776 h 3482342"/>
              <a:gd name="connsiteX26" fmla="*/ 10622090 w 12192000"/>
              <a:gd name="connsiteY26" fmla="*/ 1341385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264922 w 12192000"/>
              <a:gd name="connsiteY32" fmla="*/ 1472107 h 3482342"/>
              <a:gd name="connsiteX33" fmla="*/ 10058690 w 12192000"/>
              <a:gd name="connsiteY33" fmla="*/ 1474888 h 3482342"/>
              <a:gd name="connsiteX34" fmla="*/ 10004424 w 12192000"/>
              <a:gd name="connsiteY34" fmla="*/ 1489801 h 3482342"/>
              <a:gd name="connsiteX35" fmla="*/ 9999951 w 12192000"/>
              <a:gd name="connsiteY35" fmla="*/ 1499127 h 3482342"/>
              <a:gd name="connsiteX36" fmla="*/ 9845462 w 12192000"/>
              <a:gd name="connsiteY36" fmla="*/ 1548192 h 3482342"/>
              <a:gd name="connsiteX37" fmla="*/ 9736156 w 12192000"/>
              <a:gd name="connsiteY37" fmla="*/ 1581928 h 3482342"/>
              <a:gd name="connsiteX38" fmla="*/ 9693355 w 12192000"/>
              <a:gd name="connsiteY38" fmla="*/ 1602632 h 3482342"/>
              <a:gd name="connsiteX39" fmla="*/ 9664242 w 12192000"/>
              <a:gd name="connsiteY39" fmla="*/ 1622075 h 3482342"/>
              <a:gd name="connsiteX40" fmla="*/ 9579195 w 12192000"/>
              <a:gd name="connsiteY40" fmla="*/ 1648017 h 3482342"/>
              <a:gd name="connsiteX41" fmla="*/ 9433652 w 12192000"/>
              <a:gd name="connsiteY41" fmla="*/ 1681174 h 3482342"/>
              <a:gd name="connsiteX42" fmla="*/ 9403775 w 12192000"/>
              <a:gd name="connsiteY42" fmla="*/ 1690403 h 3482342"/>
              <a:gd name="connsiteX43" fmla="*/ 9382503 w 12192000"/>
              <a:gd name="connsiteY43" fmla="*/ 1706957 h 3482342"/>
              <a:gd name="connsiteX44" fmla="*/ 9381410 w 12192000"/>
              <a:gd name="connsiteY44" fmla="*/ 1718312 h 3482342"/>
              <a:gd name="connsiteX45" fmla="*/ 9365685 w 12192000"/>
              <a:gd name="connsiteY45" fmla="*/ 1724772 h 3482342"/>
              <a:gd name="connsiteX46" fmla="*/ 9278020 w 12192000"/>
              <a:gd name="connsiteY46" fmla="*/ 1741161 h 3482342"/>
              <a:gd name="connsiteX47" fmla="*/ 9217145 w 12192000"/>
              <a:gd name="connsiteY47" fmla="*/ 1771195 h 3482342"/>
              <a:gd name="connsiteX48" fmla="*/ 8955875 w 12192000"/>
              <a:gd name="connsiteY48" fmla="*/ 1796806 h 3482342"/>
              <a:gd name="connsiteX49" fmla="*/ 8648415 w 12192000"/>
              <a:gd name="connsiteY49" fmla="*/ 1878623 h 3482342"/>
              <a:gd name="connsiteX50" fmla="*/ 8524524 w 12192000"/>
              <a:gd name="connsiteY50" fmla="*/ 1902425 h 3482342"/>
              <a:gd name="connsiteX51" fmla="*/ 8436742 w 12192000"/>
              <a:gd name="connsiteY51" fmla="*/ 1923967 h 3482342"/>
              <a:gd name="connsiteX52" fmla="*/ 8345228 w 12192000"/>
              <a:gd name="connsiteY52" fmla="*/ 1939822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17124 w 12192000"/>
              <a:gd name="connsiteY63" fmla="*/ 1837109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700779 w 12192000"/>
              <a:gd name="connsiteY69" fmla="*/ 1907344 h 3482342"/>
              <a:gd name="connsiteX70" fmla="*/ 6672513 w 12192000"/>
              <a:gd name="connsiteY70" fmla="*/ 1926452 h 3482342"/>
              <a:gd name="connsiteX71" fmla="*/ 6633549 w 12192000"/>
              <a:gd name="connsiteY71" fmla="*/ 1936255 h 3482342"/>
              <a:gd name="connsiteX72" fmla="*/ 6444344 w 12192000"/>
              <a:gd name="connsiteY72" fmla="*/ 1969663 h 3482342"/>
              <a:gd name="connsiteX73" fmla="*/ 6333446 w 12192000"/>
              <a:gd name="connsiteY73" fmla="*/ 1997163 h 3482342"/>
              <a:gd name="connsiteX74" fmla="*/ 6294933 w 12192000"/>
              <a:gd name="connsiteY74" fmla="*/ 2019412 h 3482342"/>
              <a:gd name="connsiteX75" fmla="*/ 6238719 w 12192000"/>
              <a:gd name="connsiteY75" fmla="*/ 2042547 h 3482342"/>
              <a:gd name="connsiteX76" fmla="*/ 6142310 w 12192000"/>
              <a:gd name="connsiteY76" fmla="*/ 2092510 h 3482342"/>
              <a:gd name="connsiteX77" fmla="*/ 6007916 w 12192000"/>
              <a:gd name="connsiteY77" fmla="*/ 2143752 h 3482342"/>
              <a:gd name="connsiteX78" fmla="*/ 5894610 w 12192000"/>
              <a:gd name="connsiteY78" fmla="*/ 2130684 h 3482342"/>
              <a:gd name="connsiteX79" fmla="*/ 5817682 w 12192000"/>
              <a:gd name="connsiteY79" fmla="*/ 2157358 h 3482342"/>
              <a:gd name="connsiteX80" fmla="*/ 5591469 w 12192000"/>
              <a:gd name="connsiteY80" fmla="*/ 2178389 h 3482342"/>
              <a:gd name="connsiteX81" fmla="*/ 5414282 w 12192000"/>
              <a:gd name="connsiteY81" fmla="*/ 2183070 h 3482342"/>
              <a:gd name="connsiteX82" fmla="*/ 5368369 w 12192000"/>
              <a:gd name="connsiteY82" fmla="*/ 2204272 h 3482342"/>
              <a:gd name="connsiteX83" fmla="*/ 5291263 w 12192000"/>
              <a:gd name="connsiteY83" fmla="*/ 2239182 h 3482342"/>
              <a:gd name="connsiteX84" fmla="*/ 5240857 w 12192000"/>
              <a:gd name="connsiteY84" fmla="*/ 2289444 h 3482342"/>
              <a:gd name="connsiteX85" fmla="*/ 5173523 w 12192000"/>
              <a:gd name="connsiteY85" fmla="*/ 2309057 h 3482342"/>
              <a:gd name="connsiteX86" fmla="*/ 5148543 w 12192000"/>
              <a:gd name="connsiteY86" fmla="*/ 2282356 h 3482342"/>
              <a:gd name="connsiteX87" fmla="*/ 5079548 w 12192000"/>
              <a:gd name="connsiteY87" fmla="*/ 2313485 h 3482342"/>
              <a:gd name="connsiteX88" fmla="*/ 4975908 w 12192000"/>
              <a:gd name="connsiteY88" fmla="*/ 2364128 h 3482342"/>
              <a:gd name="connsiteX89" fmla="*/ 4913723 w 12192000"/>
              <a:gd name="connsiteY89" fmla="*/ 2385265 h 3482342"/>
              <a:gd name="connsiteX90" fmla="*/ 4746485 w 12192000"/>
              <a:gd name="connsiteY90" fmla="*/ 2451769 h 3482342"/>
              <a:gd name="connsiteX91" fmla="*/ 4681588 w 12192000"/>
              <a:gd name="connsiteY91" fmla="*/ 2467494 h 3482342"/>
              <a:gd name="connsiteX92" fmla="*/ 1783655 w 12192000"/>
              <a:gd name="connsiteY92" fmla="*/ 3163860 h 3482342"/>
              <a:gd name="connsiteX93" fmla="*/ 1325955 w 12192000"/>
              <a:gd name="connsiteY93" fmla="*/ 3176692 h 3482342"/>
              <a:gd name="connsiteX94" fmla="*/ 1190384 w 12192000"/>
              <a:gd name="connsiteY94" fmla="*/ 3203504 h 3482342"/>
              <a:gd name="connsiteX95" fmla="*/ 1094537 w 12192000"/>
              <a:gd name="connsiteY95" fmla="*/ 3229469 h 3482342"/>
              <a:gd name="connsiteX96" fmla="*/ 779276 w 12192000"/>
              <a:gd name="connsiteY96" fmla="*/ 3327290 h 3482342"/>
              <a:gd name="connsiteX97" fmla="*/ 600378 w 12192000"/>
              <a:gd name="connsiteY97" fmla="*/ 3335250 h 3482342"/>
              <a:gd name="connsiteX98" fmla="*/ 493457 w 12192000"/>
              <a:gd name="connsiteY98" fmla="*/ 3365044 h 3482342"/>
              <a:gd name="connsiteX99" fmla="*/ 349402 w 12192000"/>
              <a:gd name="connsiteY99" fmla="*/ 3380897 h 3482342"/>
              <a:gd name="connsiteX100" fmla="*/ 192183 w 12192000"/>
              <a:gd name="connsiteY100" fmla="*/ 3460075 h 3482342"/>
              <a:gd name="connsiteX101" fmla="*/ 46713 w 12192000"/>
              <a:gd name="connsiteY101" fmla="*/ 3462986 h 3482342"/>
              <a:gd name="connsiteX102" fmla="*/ 2765 w 12192000"/>
              <a:gd name="connsiteY102" fmla="*/ 3480770 h 3482342"/>
              <a:gd name="connsiteX103" fmla="*/ 0 w 12192000"/>
              <a:gd name="connsiteY103" fmla="*/ 3482342 h 3482342"/>
              <a:gd name="connsiteX104" fmla="*/ 0 w 12192000"/>
              <a:gd name="connsiteY10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720408 w 12192000"/>
              <a:gd name="connsiteY21" fmla="*/ 134499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573203 w 12192000"/>
              <a:gd name="connsiteY25" fmla="*/ 1351996 h 3482342"/>
              <a:gd name="connsiteX26" fmla="*/ 10513263 w 12192000"/>
              <a:gd name="connsiteY26" fmla="*/ 1350756 h 3482342"/>
              <a:gd name="connsiteX27" fmla="*/ 10464012 w 12192000"/>
              <a:gd name="connsiteY27" fmla="*/ 1391778 h 3482342"/>
              <a:gd name="connsiteX28" fmla="*/ 10405409 w 12192000"/>
              <a:gd name="connsiteY28" fmla="*/ 1422789 h 3482342"/>
              <a:gd name="connsiteX29" fmla="*/ 10370530 w 12192000"/>
              <a:gd name="connsiteY29" fmla="*/ 1441596 h 3482342"/>
              <a:gd name="connsiteX30" fmla="*/ 10264922 w 12192000"/>
              <a:gd name="connsiteY30" fmla="*/ 1472107 h 3482342"/>
              <a:gd name="connsiteX31" fmla="*/ 10058690 w 12192000"/>
              <a:gd name="connsiteY31" fmla="*/ 1474888 h 3482342"/>
              <a:gd name="connsiteX32" fmla="*/ 10004424 w 12192000"/>
              <a:gd name="connsiteY32" fmla="*/ 1489801 h 3482342"/>
              <a:gd name="connsiteX33" fmla="*/ 9999951 w 12192000"/>
              <a:gd name="connsiteY33" fmla="*/ 1499127 h 3482342"/>
              <a:gd name="connsiteX34" fmla="*/ 9845462 w 12192000"/>
              <a:gd name="connsiteY34" fmla="*/ 1548192 h 3482342"/>
              <a:gd name="connsiteX35" fmla="*/ 9736156 w 12192000"/>
              <a:gd name="connsiteY35" fmla="*/ 1581928 h 3482342"/>
              <a:gd name="connsiteX36" fmla="*/ 9693355 w 12192000"/>
              <a:gd name="connsiteY36" fmla="*/ 1602632 h 3482342"/>
              <a:gd name="connsiteX37" fmla="*/ 9664242 w 12192000"/>
              <a:gd name="connsiteY37" fmla="*/ 1622075 h 3482342"/>
              <a:gd name="connsiteX38" fmla="*/ 9579195 w 12192000"/>
              <a:gd name="connsiteY38" fmla="*/ 1648017 h 3482342"/>
              <a:gd name="connsiteX39" fmla="*/ 9433652 w 12192000"/>
              <a:gd name="connsiteY39" fmla="*/ 1681174 h 3482342"/>
              <a:gd name="connsiteX40" fmla="*/ 9403775 w 12192000"/>
              <a:gd name="connsiteY40" fmla="*/ 1690403 h 3482342"/>
              <a:gd name="connsiteX41" fmla="*/ 9382503 w 12192000"/>
              <a:gd name="connsiteY41" fmla="*/ 1706957 h 3482342"/>
              <a:gd name="connsiteX42" fmla="*/ 9381410 w 12192000"/>
              <a:gd name="connsiteY42" fmla="*/ 1718312 h 3482342"/>
              <a:gd name="connsiteX43" fmla="*/ 9365685 w 12192000"/>
              <a:gd name="connsiteY43" fmla="*/ 1724772 h 3482342"/>
              <a:gd name="connsiteX44" fmla="*/ 9278020 w 12192000"/>
              <a:gd name="connsiteY44" fmla="*/ 1741161 h 3482342"/>
              <a:gd name="connsiteX45" fmla="*/ 9217145 w 12192000"/>
              <a:gd name="connsiteY45" fmla="*/ 1771195 h 3482342"/>
              <a:gd name="connsiteX46" fmla="*/ 8955875 w 12192000"/>
              <a:gd name="connsiteY46" fmla="*/ 1796806 h 3482342"/>
              <a:gd name="connsiteX47" fmla="*/ 8648415 w 12192000"/>
              <a:gd name="connsiteY47" fmla="*/ 1878623 h 3482342"/>
              <a:gd name="connsiteX48" fmla="*/ 8524524 w 12192000"/>
              <a:gd name="connsiteY48" fmla="*/ 1902425 h 3482342"/>
              <a:gd name="connsiteX49" fmla="*/ 8436742 w 12192000"/>
              <a:gd name="connsiteY49" fmla="*/ 1923967 h 3482342"/>
              <a:gd name="connsiteX50" fmla="*/ 8345228 w 12192000"/>
              <a:gd name="connsiteY50" fmla="*/ 1939822 h 3482342"/>
              <a:gd name="connsiteX51" fmla="*/ 8236214 w 12192000"/>
              <a:gd name="connsiteY51" fmla="*/ 1909725 h 3482342"/>
              <a:gd name="connsiteX52" fmla="*/ 8132104 w 12192000"/>
              <a:gd name="connsiteY52" fmla="*/ 1895727 h 3482342"/>
              <a:gd name="connsiteX53" fmla="*/ 7918078 w 12192000"/>
              <a:gd name="connsiteY53" fmla="*/ 1862668 h 3482342"/>
              <a:gd name="connsiteX54" fmla="*/ 7817899 w 12192000"/>
              <a:gd name="connsiteY54" fmla="*/ 1862176 h 3482342"/>
              <a:gd name="connsiteX55" fmla="*/ 7768994 w 12192000"/>
              <a:gd name="connsiteY55" fmla="*/ 1855721 h 3482342"/>
              <a:gd name="connsiteX56" fmla="*/ 7618027 w 12192000"/>
              <a:gd name="connsiteY56" fmla="*/ 1830959 h 3482342"/>
              <a:gd name="connsiteX57" fmla="*/ 7449425 w 12192000"/>
              <a:gd name="connsiteY57" fmla="*/ 1810910 h 3482342"/>
              <a:gd name="connsiteX58" fmla="*/ 7342915 w 12192000"/>
              <a:gd name="connsiteY58" fmla="*/ 1819827 h 3482342"/>
              <a:gd name="connsiteX59" fmla="*/ 7255191 w 12192000"/>
              <a:gd name="connsiteY59" fmla="*/ 1834354 h 3482342"/>
              <a:gd name="connsiteX60" fmla="*/ 7131205 w 12192000"/>
              <a:gd name="connsiteY60" fmla="*/ 1845557 h 3482342"/>
              <a:gd name="connsiteX61" fmla="*/ 6917124 w 12192000"/>
              <a:gd name="connsiteY61" fmla="*/ 1837109 h 3482342"/>
              <a:gd name="connsiteX62" fmla="*/ 6837145 w 12192000"/>
              <a:gd name="connsiteY62" fmla="*/ 1870724 h 3482342"/>
              <a:gd name="connsiteX63" fmla="*/ 6753991 w 12192000"/>
              <a:gd name="connsiteY63" fmla="*/ 1860969 h 3482342"/>
              <a:gd name="connsiteX64" fmla="*/ 6727754 w 12192000"/>
              <a:gd name="connsiteY64" fmla="*/ 1882372 h 3482342"/>
              <a:gd name="connsiteX65" fmla="*/ 6723371 w 12192000"/>
              <a:gd name="connsiteY65" fmla="*/ 1886494 h 3482342"/>
              <a:gd name="connsiteX66" fmla="*/ 6702779 w 12192000"/>
              <a:gd name="connsiteY66" fmla="*/ 1893601 h 3482342"/>
              <a:gd name="connsiteX67" fmla="*/ 6700779 w 12192000"/>
              <a:gd name="connsiteY67" fmla="*/ 1907344 h 3482342"/>
              <a:gd name="connsiteX68" fmla="*/ 6672513 w 12192000"/>
              <a:gd name="connsiteY68" fmla="*/ 1926452 h 3482342"/>
              <a:gd name="connsiteX69" fmla="*/ 6633549 w 12192000"/>
              <a:gd name="connsiteY69" fmla="*/ 1936255 h 3482342"/>
              <a:gd name="connsiteX70" fmla="*/ 6444344 w 12192000"/>
              <a:gd name="connsiteY70" fmla="*/ 1969663 h 3482342"/>
              <a:gd name="connsiteX71" fmla="*/ 6333446 w 12192000"/>
              <a:gd name="connsiteY71" fmla="*/ 1997163 h 3482342"/>
              <a:gd name="connsiteX72" fmla="*/ 6294933 w 12192000"/>
              <a:gd name="connsiteY72" fmla="*/ 2019412 h 3482342"/>
              <a:gd name="connsiteX73" fmla="*/ 6238719 w 12192000"/>
              <a:gd name="connsiteY73" fmla="*/ 2042547 h 3482342"/>
              <a:gd name="connsiteX74" fmla="*/ 6142310 w 12192000"/>
              <a:gd name="connsiteY74" fmla="*/ 2092510 h 3482342"/>
              <a:gd name="connsiteX75" fmla="*/ 6007916 w 12192000"/>
              <a:gd name="connsiteY75" fmla="*/ 2143752 h 3482342"/>
              <a:gd name="connsiteX76" fmla="*/ 5894610 w 12192000"/>
              <a:gd name="connsiteY76" fmla="*/ 2130684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14282 w 12192000"/>
              <a:gd name="connsiteY79" fmla="*/ 2183070 h 3482342"/>
              <a:gd name="connsiteX80" fmla="*/ 5368369 w 12192000"/>
              <a:gd name="connsiteY80" fmla="*/ 2204272 h 3482342"/>
              <a:gd name="connsiteX81" fmla="*/ 5291263 w 12192000"/>
              <a:gd name="connsiteY81" fmla="*/ 2239182 h 3482342"/>
              <a:gd name="connsiteX82" fmla="*/ 5240857 w 12192000"/>
              <a:gd name="connsiteY82" fmla="*/ 2289444 h 3482342"/>
              <a:gd name="connsiteX83" fmla="*/ 5173523 w 12192000"/>
              <a:gd name="connsiteY83" fmla="*/ 2309057 h 3482342"/>
              <a:gd name="connsiteX84" fmla="*/ 5148543 w 12192000"/>
              <a:gd name="connsiteY84" fmla="*/ 2282356 h 3482342"/>
              <a:gd name="connsiteX85" fmla="*/ 5079548 w 12192000"/>
              <a:gd name="connsiteY85" fmla="*/ 2313485 h 3482342"/>
              <a:gd name="connsiteX86" fmla="*/ 4975908 w 12192000"/>
              <a:gd name="connsiteY86" fmla="*/ 2364128 h 3482342"/>
              <a:gd name="connsiteX87" fmla="*/ 4913723 w 12192000"/>
              <a:gd name="connsiteY87" fmla="*/ 2385265 h 3482342"/>
              <a:gd name="connsiteX88" fmla="*/ 4746485 w 12192000"/>
              <a:gd name="connsiteY88" fmla="*/ 2451769 h 3482342"/>
              <a:gd name="connsiteX89" fmla="*/ 4681588 w 12192000"/>
              <a:gd name="connsiteY89" fmla="*/ 2467494 h 3482342"/>
              <a:gd name="connsiteX90" fmla="*/ 1783655 w 12192000"/>
              <a:gd name="connsiteY90" fmla="*/ 3163860 h 3482342"/>
              <a:gd name="connsiteX91" fmla="*/ 1325955 w 12192000"/>
              <a:gd name="connsiteY91" fmla="*/ 3176692 h 3482342"/>
              <a:gd name="connsiteX92" fmla="*/ 1190384 w 12192000"/>
              <a:gd name="connsiteY92" fmla="*/ 3203504 h 3482342"/>
              <a:gd name="connsiteX93" fmla="*/ 1094537 w 12192000"/>
              <a:gd name="connsiteY93" fmla="*/ 3229469 h 3482342"/>
              <a:gd name="connsiteX94" fmla="*/ 779276 w 12192000"/>
              <a:gd name="connsiteY94" fmla="*/ 3327290 h 3482342"/>
              <a:gd name="connsiteX95" fmla="*/ 600378 w 12192000"/>
              <a:gd name="connsiteY95" fmla="*/ 3335250 h 3482342"/>
              <a:gd name="connsiteX96" fmla="*/ 493457 w 12192000"/>
              <a:gd name="connsiteY96" fmla="*/ 3365044 h 3482342"/>
              <a:gd name="connsiteX97" fmla="*/ 349402 w 12192000"/>
              <a:gd name="connsiteY97" fmla="*/ 3380897 h 3482342"/>
              <a:gd name="connsiteX98" fmla="*/ 192183 w 12192000"/>
              <a:gd name="connsiteY98" fmla="*/ 3460075 h 3482342"/>
              <a:gd name="connsiteX99" fmla="*/ 46713 w 12192000"/>
              <a:gd name="connsiteY99" fmla="*/ 3462986 h 3482342"/>
              <a:gd name="connsiteX100" fmla="*/ 2765 w 12192000"/>
              <a:gd name="connsiteY100" fmla="*/ 3480770 h 3482342"/>
              <a:gd name="connsiteX101" fmla="*/ 0 w 12192000"/>
              <a:gd name="connsiteY101" fmla="*/ 3482342 h 3482342"/>
              <a:gd name="connsiteX102" fmla="*/ 0 w 12192000"/>
              <a:gd name="connsiteY10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68054 w 12192000"/>
              <a:gd name="connsiteY23" fmla="*/ 14195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68054 w 12192000"/>
              <a:gd name="connsiteY23" fmla="*/ 14195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236214 w 12192000"/>
              <a:gd name="connsiteY49" fmla="*/ 1909725 h 3482342"/>
              <a:gd name="connsiteX50" fmla="*/ 8132104 w 12192000"/>
              <a:gd name="connsiteY50" fmla="*/ 1895727 h 3482342"/>
              <a:gd name="connsiteX51" fmla="*/ 7918078 w 12192000"/>
              <a:gd name="connsiteY51" fmla="*/ 1862668 h 3482342"/>
              <a:gd name="connsiteX52" fmla="*/ 7817899 w 12192000"/>
              <a:gd name="connsiteY52" fmla="*/ 1862176 h 3482342"/>
              <a:gd name="connsiteX53" fmla="*/ 7768994 w 12192000"/>
              <a:gd name="connsiteY53" fmla="*/ 1855721 h 3482342"/>
              <a:gd name="connsiteX54" fmla="*/ 7618027 w 12192000"/>
              <a:gd name="connsiteY54" fmla="*/ 1830959 h 3482342"/>
              <a:gd name="connsiteX55" fmla="*/ 7449425 w 12192000"/>
              <a:gd name="connsiteY55" fmla="*/ 1810910 h 3482342"/>
              <a:gd name="connsiteX56" fmla="*/ 7342915 w 12192000"/>
              <a:gd name="connsiteY56" fmla="*/ 1819827 h 3482342"/>
              <a:gd name="connsiteX57" fmla="*/ 7255191 w 12192000"/>
              <a:gd name="connsiteY57" fmla="*/ 1834354 h 3482342"/>
              <a:gd name="connsiteX58" fmla="*/ 7131205 w 12192000"/>
              <a:gd name="connsiteY58" fmla="*/ 1845557 h 3482342"/>
              <a:gd name="connsiteX59" fmla="*/ 6917124 w 12192000"/>
              <a:gd name="connsiteY59" fmla="*/ 1837109 h 3482342"/>
              <a:gd name="connsiteX60" fmla="*/ 6837145 w 12192000"/>
              <a:gd name="connsiteY60" fmla="*/ 1870724 h 3482342"/>
              <a:gd name="connsiteX61" fmla="*/ 6753991 w 12192000"/>
              <a:gd name="connsiteY61" fmla="*/ 1860969 h 3482342"/>
              <a:gd name="connsiteX62" fmla="*/ 6727754 w 12192000"/>
              <a:gd name="connsiteY62" fmla="*/ 1882372 h 3482342"/>
              <a:gd name="connsiteX63" fmla="*/ 6723371 w 12192000"/>
              <a:gd name="connsiteY63" fmla="*/ 1886494 h 3482342"/>
              <a:gd name="connsiteX64" fmla="*/ 6702779 w 12192000"/>
              <a:gd name="connsiteY64" fmla="*/ 1893601 h 3482342"/>
              <a:gd name="connsiteX65" fmla="*/ 6700779 w 12192000"/>
              <a:gd name="connsiteY65" fmla="*/ 1907344 h 3482342"/>
              <a:gd name="connsiteX66" fmla="*/ 6672513 w 12192000"/>
              <a:gd name="connsiteY66" fmla="*/ 1926452 h 3482342"/>
              <a:gd name="connsiteX67" fmla="*/ 6633549 w 12192000"/>
              <a:gd name="connsiteY67" fmla="*/ 1936255 h 3482342"/>
              <a:gd name="connsiteX68" fmla="*/ 6444344 w 12192000"/>
              <a:gd name="connsiteY68" fmla="*/ 1969663 h 3482342"/>
              <a:gd name="connsiteX69" fmla="*/ 6333446 w 12192000"/>
              <a:gd name="connsiteY69" fmla="*/ 1997163 h 3482342"/>
              <a:gd name="connsiteX70" fmla="*/ 6294933 w 12192000"/>
              <a:gd name="connsiteY70" fmla="*/ 2019412 h 3482342"/>
              <a:gd name="connsiteX71" fmla="*/ 6238719 w 12192000"/>
              <a:gd name="connsiteY71" fmla="*/ 2042547 h 3482342"/>
              <a:gd name="connsiteX72" fmla="*/ 6142310 w 12192000"/>
              <a:gd name="connsiteY72" fmla="*/ 2092510 h 3482342"/>
              <a:gd name="connsiteX73" fmla="*/ 6007916 w 12192000"/>
              <a:gd name="connsiteY73" fmla="*/ 2143752 h 3482342"/>
              <a:gd name="connsiteX74" fmla="*/ 5894610 w 12192000"/>
              <a:gd name="connsiteY74" fmla="*/ 2130684 h 3482342"/>
              <a:gd name="connsiteX75" fmla="*/ 5817682 w 12192000"/>
              <a:gd name="connsiteY75" fmla="*/ 2157358 h 3482342"/>
              <a:gd name="connsiteX76" fmla="*/ 5591469 w 12192000"/>
              <a:gd name="connsiteY76" fmla="*/ 2178389 h 3482342"/>
              <a:gd name="connsiteX77" fmla="*/ 5414282 w 12192000"/>
              <a:gd name="connsiteY77" fmla="*/ 2183070 h 3482342"/>
              <a:gd name="connsiteX78" fmla="*/ 5368369 w 12192000"/>
              <a:gd name="connsiteY78" fmla="*/ 2204272 h 3482342"/>
              <a:gd name="connsiteX79" fmla="*/ 5291263 w 12192000"/>
              <a:gd name="connsiteY79" fmla="*/ 2239182 h 3482342"/>
              <a:gd name="connsiteX80" fmla="*/ 5240857 w 12192000"/>
              <a:gd name="connsiteY80" fmla="*/ 2289444 h 3482342"/>
              <a:gd name="connsiteX81" fmla="*/ 5173523 w 12192000"/>
              <a:gd name="connsiteY81" fmla="*/ 2309057 h 3482342"/>
              <a:gd name="connsiteX82" fmla="*/ 5148543 w 12192000"/>
              <a:gd name="connsiteY82" fmla="*/ 2282356 h 3482342"/>
              <a:gd name="connsiteX83" fmla="*/ 5079548 w 12192000"/>
              <a:gd name="connsiteY83" fmla="*/ 2313485 h 3482342"/>
              <a:gd name="connsiteX84" fmla="*/ 4975908 w 12192000"/>
              <a:gd name="connsiteY84" fmla="*/ 2364128 h 3482342"/>
              <a:gd name="connsiteX85" fmla="*/ 4913723 w 12192000"/>
              <a:gd name="connsiteY85" fmla="*/ 2385265 h 3482342"/>
              <a:gd name="connsiteX86" fmla="*/ 4746485 w 12192000"/>
              <a:gd name="connsiteY86" fmla="*/ 2451769 h 3482342"/>
              <a:gd name="connsiteX87" fmla="*/ 4681588 w 12192000"/>
              <a:gd name="connsiteY87" fmla="*/ 2467494 h 3482342"/>
              <a:gd name="connsiteX88" fmla="*/ 1783655 w 12192000"/>
              <a:gd name="connsiteY88" fmla="*/ 3163860 h 3482342"/>
              <a:gd name="connsiteX89" fmla="*/ 1325955 w 12192000"/>
              <a:gd name="connsiteY89" fmla="*/ 3176692 h 3482342"/>
              <a:gd name="connsiteX90" fmla="*/ 1190384 w 12192000"/>
              <a:gd name="connsiteY90" fmla="*/ 3203504 h 3482342"/>
              <a:gd name="connsiteX91" fmla="*/ 1094537 w 12192000"/>
              <a:gd name="connsiteY91" fmla="*/ 3229469 h 3482342"/>
              <a:gd name="connsiteX92" fmla="*/ 779276 w 12192000"/>
              <a:gd name="connsiteY92" fmla="*/ 3327290 h 3482342"/>
              <a:gd name="connsiteX93" fmla="*/ 600378 w 12192000"/>
              <a:gd name="connsiteY93" fmla="*/ 3335250 h 3482342"/>
              <a:gd name="connsiteX94" fmla="*/ 493457 w 12192000"/>
              <a:gd name="connsiteY94" fmla="*/ 3365044 h 3482342"/>
              <a:gd name="connsiteX95" fmla="*/ 349402 w 12192000"/>
              <a:gd name="connsiteY95" fmla="*/ 3380897 h 3482342"/>
              <a:gd name="connsiteX96" fmla="*/ 192183 w 12192000"/>
              <a:gd name="connsiteY96" fmla="*/ 3460075 h 3482342"/>
              <a:gd name="connsiteX97" fmla="*/ 46713 w 12192000"/>
              <a:gd name="connsiteY97" fmla="*/ 3462986 h 3482342"/>
              <a:gd name="connsiteX98" fmla="*/ 2765 w 12192000"/>
              <a:gd name="connsiteY98" fmla="*/ 3480770 h 3482342"/>
              <a:gd name="connsiteX99" fmla="*/ 0 w 12192000"/>
              <a:gd name="connsiteY99" fmla="*/ 3482342 h 3482342"/>
              <a:gd name="connsiteX100" fmla="*/ 0 w 12192000"/>
              <a:gd name="connsiteY10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33796 w 12192000"/>
              <a:gd name="connsiteY80" fmla="*/ 2268260 h 3482342"/>
              <a:gd name="connsiteX81" fmla="*/ 5173523 w 12192000"/>
              <a:gd name="connsiteY81" fmla="*/ 2309057 h 3482342"/>
              <a:gd name="connsiteX82" fmla="*/ 5123830 w 12192000"/>
              <a:gd name="connsiteY82" fmla="*/ 2307070 h 3482342"/>
              <a:gd name="connsiteX83" fmla="*/ 5065426 w 12192000"/>
              <a:gd name="connsiteY83" fmla="*/ 2324076 h 3482342"/>
              <a:gd name="connsiteX84" fmla="*/ 4975908 w 12192000"/>
              <a:gd name="connsiteY84" fmla="*/ 2364128 h 3482342"/>
              <a:gd name="connsiteX85" fmla="*/ 4913723 w 12192000"/>
              <a:gd name="connsiteY85" fmla="*/ 2385265 h 3482342"/>
              <a:gd name="connsiteX86" fmla="*/ 4746485 w 12192000"/>
              <a:gd name="connsiteY86" fmla="*/ 2451769 h 3482342"/>
              <a:gd name="connsiteX87" fmla="*/ 4681588 w 12192000"/>
              <a:gd name="connsiteY87" fmla="*/ 2467494 h 3482342"/>
              <a:gd name="connsiteX88" fmla="*/ 1783655 w 12192000"/>
              <a:gd name="connsiteY88" fmla="*/ 3163860 h 3482342"/>
              <a:gd name="connsiteX89" fmla="*/ 1325955 w 12192000"/>
              <a:gd name="connsiteY89" fmla="*/ 3176692 h 3482342"/>
              <a:gd name="connsiteX90" fmla="*/ 1190384 w 12192000"/>
              <a:gd name="connsiteY90" fmla="*/ 3203504 h 3482342"/>
              <a:gd name="connsiteX91" fmla="*/ 1094537 w 12192000"/>
              <a:gd name="connsiteY91" fmla="*/ 3229469 h 3482342"/>
              <a:gd name="connsiteX92" fmla="*/ 779276 w 12192000"/>
              <a:gd name="connsiteY92" fmla="*/ 3327290 h 3482342"/>
              <a:gd name="connsiteX93" fmla="*/ 600378 w 12192000"/>
              <a:gd name="connsiteY93" fmla="*/ 3335250 h 3482342"/>
              <a:gd name="connsiteX94" fmla="*/ 493457 w 12192000"/>
              <a:gd name="connsiteY94" fmla="*/ 3365044 h 3482342"/>
              <a:gd name="connsiteX95" fmla="*/ 349402 w 12192000"/>
              <a:gd name="connsiteY95" fmla="*/ 3380897 h 3482342"/>
              <a:gd name="connsiteX96" fmla="*/ 192183 w 12192000"/>
              <a:gd name="connsiteY96" fmla="*/ 3460075 h 3482342"/>
              <a:gd name="connsiteX97" fmla="*/ 46713 w 12192000"/>
              <a:gd name="connsiteY97" fmla="*/ 3462986 h 3482342"/>
              <a:gd name="connsiteX98" fmla="*/ 2765 w 12192000"/>
              <a:gd name="connsiteY98" fmla="*/ 3480770 h 3482342"/>
              <a:gd name="connsiteX99" fmla="*/ 0 w 12192000"/>
              <a:gd name="connsiteY99" fmla="*/ 3482342 h 3482342"/>
              <a:gd name="connsiteX100" fmla="*/ 0 w 12192000"/>
              <a:gd name="connsiteY10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55152 w 12192000"/>
              <a:gd name="connsiteY80" fmla="*/ 2247164 h 3482342"/>
              <a:gd name="connsiteX81" fmla="*/ 5233796 w 12192000"/>
              <a:gd name="connsiteY81" fmla="*/ 2268260 h 3482342"/>
              <a:gd name="connsiteX82" fmla="*/ 5173523 w 12192000"/>
              <a:gd name="connsiteY82" fmla="*/ 2309057 h 3482342"/>
              <a:gd name="connsiteX83" fmla="*/ 5123830 w 12192000"/>
              <a:gd name="connsiteY83" fmla="*/ 2307070 h 3482342"/>
              <a:gd name="connsiteX84" fmla="*/ 5065426 w 12192000"/>
              <a:gd name="connsiteY84" fmla="*/ 2324076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55152 w 12192000"/>
              <a:gd name="connsiteY80" fmla="*/ 2247164 h 3482342"/>
              <a:gd name="connsiteX81" fmla="*/ 5233796 w 12192000"/>
              <a:gd name="connsiteY81" fmla="*/ 2268260 h 3482342"/>
              <a:gd name="connsiteX82" fmla="*/ 5212786 w 12192000"/>
              <a:gd name="connsiteY82" fmla="*/ 2296592 h 3482342"/>
              <a:gd name="connsiteX83" fmla="*/ 5173523 w 12192000"/>
              <a:gd name="connsiteY83" fmla="*/ 2309057 h 3482342"/>
              <a:gd name="connsiteX84" fmla="*/ 5123830 w 12192000"/>
              <a:gd name="connsiteY84" fmla="*/ 2307070 h 3482342"/>
              <a:gd name="connsiteX85" fmla="*/ 5065426 w 12192000"/>
              <a:gd name="connsiteY85" fmla="*/ 2324076 h 3482342"/>
              <a:gd name="connsiteX86" fmla="*/ 4975908 w 12192000"/>
              <a:gd name="connsiteY86" fmla="*/ 2364128 h 3482342"/>
              <a:gd name="connsiteX87" fmla="*/ 4913723 w 12192000"/>
              <a:gd name="connsiteY87" fmla="*/ 2385265 h 3482342"/>
              <a:gd name="connsiteX88" fmla="*/ 4746485 w 12192000"/>
              <a:gd name="connsiteY88" fmla="*/ 2451769 h 3482342"/>
              <a:gd name="connsiteX89" fmla="*/ 4681588 w 12192000"/>
              <a:gd name="connsiteY89" fmla="*/ 2467494 h 3482342"/>
              <a:gd name="connsiteX90" fmla="*/ 1783655 w 12192000"/>
              <a:gd name="connsiteY90" fmla="*/ 3163860 h 3482342"/>
              <a:gd name="connsiteX91" fmla="*/ 1325955 w 12192000"/>
              <a:gd name="connsiteY91" fmla="*/ 3176692 h 3482342"/>
              <a:gd name="connsiteX92" fmla="*/ 1190384 w 12192000"/>
              <a:gd name="connsiteY92" fmla="*/ 3203504 h 3482342"/>
              <a:gd name="connsiteX93" fmla="*/ 1094537 w 12192000"/>
              <a:gd name="connsiteY93" fmla="*/ 3229469 h 3482342"/>
              <a:gd name="connsiteX94" fmla="*/ 779276 w 12192000"/>
              <a:gd name="connsiteY94" fmla="*/ 3327290 h 3482342"/>
              <a:gd name="connsiteX95" fmla="*/ 600378 w 12192000"/>
              <a:gd name="connsiteY95" fmla="*/ 3335250 h 3482342"/>
              <a:gd name="connsiteX96" fmla="*/ 493457 w 12192000"/>
              <a:gd name="connsiteY96" fmla="*/ 3365044 h 3482342"/>
              <a:gd name="connsiteX97" fmla="*/ 349402 w 12192000"/>
              <a:gd name="connsiteY97" fmla="*/ 3380897 h 3482342"/>
              <a:gd name="connsiteX98" fmla="*/ 192183 w 12192000"/>
              <a:gd name="connsiteY98" fmla="*/ 3460075 h 3482342"/>
              <a:gd name="connsiteX99" fmla="*/ 46713 w 12192000"/>
              <a:gd name="connsiteY99" fmla="*/ 3462986 h 3482342"/>
              <a:gd name="connsiteX100" fmla="*/ 2765 w 12192000"/>
              <a:gd name="connsiteY100" fmla="*/ 3480770 h 3482342"/>
              <a:gd name="connsiteX101" fmla="*/ 0 w 12192000"/>
              <a:gd name="connsiteY101" fmla="*/ 3482342 h 3482342"/>
              <a:gd name="connsiteX102" fmla="*/ 0 w 12192000"/>
              <a:gd name="connsiteY10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52860 w 12192000"/>
              <a:gd name="connsiteY76" fmla="*/ 2180085 h 3482342"/>
              <a:gd name="connsiteX77" fmla="*/ 5414282 w 12192000"/>
              <a:gd name="connsiteY77" fmla="*/ 2183070 h 3482342"/>
              <a:gd name="connsiteX78" fmla="*/ 5368369 w 12192000"/>
              <a:gd name="connsiteY78" fmla="*/ 2204272 h 3482342"/>
              <a:gd name="connsiteX79" fmla="*/ 5336354 w 12192000"/>
              <a:gd name="connsiteY79" fmla="*/ 2218920 h 3482342"/>
              <a:gd name="connsiteX80" fmla="*/ 5291263 w 12192000"/>
              <a:gd name="connsiteY80" fmla="*/ 2239182 h 3482342"/>
              <a:gd name="connsiteX81" fmla="*/ 5255152 w 12192000"/>
              <a:gd name="connsiteY81" fmla="*/ 2247164 h 3482342"/>
              <a:gd name="connsiteX82" fmla="*/ 5233796 w 12192000"/>
              <a:gd name="connsiteY82" fmla="*/ 2268260 h 3482342"/>
              <a:gd name="connsiteX83" fmla="*/ 5212786 w 12192000"/>
              <a:gd name="connsiteY83" fmla="*/ 2296592 h 3482342"/>
              <a:gd name="connsiteX84" fmla="*/ 5173523 w 12192000"/>
              <a:gd name="connsiteY84" fmla="*/ 2309057 h 3482342"/>
              <a:gd name="connsiteX85" fmla="*/ 5123830 w 12192000"/>
              <a:gd name="connsiteY85" fmla="*/ 2307070 h 3482342"/>
              <a:gd name="connsiteX86" fmla="*/ 5065426 w 12192000"/>
              <a:gd name="connsiteY86" fmla="*/ 2324076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947131 w 12192000"/>
              <a:gd name="connsiteY73" fmla="*/ 2148310 h 3482342"/>
              <a:gd name="connsiteX74" fmla="*/ 5894610 w 12192000"/>
              <a:gd name="connsiteY74" fmla="*/ 2130684 h 3482342"/>
              <a:gd name="connsiteX75" fmla="*/ 5817682 w 12192000"/>
              <a:gd name="connsiteY75" fmla="*/ 2157358 h 3482342"/>
              <a:gd name="connsiteX76" fmla="*/ 5591469 w 12192000"/>
              <a:gd name="connsiteY76" fmla="*/ 2178389 h 3482342"/>
              <a:gd name="connsiteX77" fmla="*/ 5452860 w 12192000"/>
              <a:gd name="connsiteY77" fmla="*/ 2180085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336354 w 12192000"/>
              <a:gd name="connsiteY80" fmla="*/ 2218920 h 3482342"/>
              <a:gd name="connsiteX81" fmla="*/ 5291263 w 12192000"/>
              <a:gd name="connsiteY81" fmla="*/ 2239182 h 3482342"/>
              <a:gd name="connsiteX82" fmla="*/ 5255152 w 12192000"/>
              <a:gd name="connsiteY82" fmla="*/ 2247164 h 3482342"/>
              <a:gd name="connsiteX83" fmla="*/ 5233796 w 12192000"/>
              <a:gd name="connsiteY83" fmla="*/ 2268260 h 3482342"/>
              <a:gd name="connsiteX84" fmla="*/ 5212786 w 12192000"/>
              <a:gd name="connsiteY84" fmla="*/ 2296592 h 3482342"/>
              <a:gd name="connsiteX85" fmla="*/ 5173523 w 12192000"/>
              <a:gd name="connsiteY85" fmla="*/ 2309057 h 3482342"/>
              <a:gd name="connsiteX86" fmla="*/ 5123830 w 12192000"/>
              <a:gd name="connsiteY86" fmla="*/ 2307070 h 3482342"/>
              <a:gd name="connsiteX87" fmla="*/ 5065426 w 12192000"/>
              <a:gd name="connsiteY87" fmla="*/ 2324076 h 3482342"/>
              <a:gd name="connsiteX88" fmla="*/ 4975908 w 12192000"/>
              <a:gd name="connsiteY88" fmla="*/ 2364128 h 3482342"/>
              <a:gd name="connsiteX89" fmla="*/ 4913723 w 12192000"/>
              <a:gd name="connsiteY89" fmla="*/ 2385265 h 3482342"/>
              <a:gd name="connsiteX90" fmla="*/ 4746485 w 12192000"/>
              <a:gd name="connsiteY90" fmla="*/ 2451769 h 3482342"/>
              <a:gd name="connsiteX91" fmla="*/ 4681588 w 12192000"/>
              <a:gd name="connsiteY91" fmla="*/ 2467494 h 3482342"/>
              <a:gd name="connsiteX92" fmla="*/ 1783655 w 12192000"/>
              <a:gd name="connsiteY92" fmla="*/ 3163860 h 3482342"/>
              <a:gd name="connsiteX93" fmla="*/ 1325955 w 12192000"/>
              <a:gd name="connsiteY93" fmla="*/ 3176692 h 3482342"/>
              <a:gd name="connsiteX94" fmla="*/ 1190384 w 12192000"/>
              <a:gd name="connsiteY94" fmla="*/ 3203504 h 3482342"/>
              <a:gd name="connsiteX95" fmla="*/ 1094537 w 12192000"/>
              <a:gd name="connsiteY95" fmla="*/ 3229469 h 3482342"/>
              <a:gd name="connsiteX96" fmla="*/ 779276 w 12192000"/>
              <a:gd name="connsiteY96" fmla="*/ 3327290 h 3482342"/>
              <a:gd name="connsiteX97" fmla="*/ 600378 w 12192000"/>
              <a:gd name="connsiteY97" fmla="*/ 3335250 h 3482342"/>
              <a:gd name="connsiteX98" fmla="*/ 493457 w 12192000"/>
              <a:gd name="connsiteY98" fmla="*/ 3365044 h 3482342"/>
              <a:gd name="connsiteX99" fmla="*/ 349402 w 12192000"/>
              <a:gd name="connsiteY99" fmla="*/ 3380897 h 3482342"/>
              <a:gd name="connsiteX100" fmla="*/ 192183 w 12192000"/>
              <a:gd name="connsiteY100" fmla="*/ 3460075 h 3482342"/>
              <a:gd name="connsiteX101" fmla="*/ 46713 w 12192000"/>
              <a:gd name="connsiteY101" fmla="*/ 3462986 h 3482342"/>
              <a:gd name="connsiteX102" fmla="*/ 2765 w 12192000"/>
              <a:gd name="connsiteY102" fmla="*/ 3480770 h 3482342"/>
              <a:gd name="connsiteX103" fmla="*/ 0 w 12192000"/>
              <a:gd name="connsiteY103" fmla="*/ 3482342 h 3482342"/>
              <a:gd name="connsiteX104" fmla="*/ 0 w 12192000"/>
              <a:gd name="connsiteY10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52860 w 12192000"/>
              <a:gd name="connsiteY78" fmla="*/ 2180085 h 3482342"/>
              <a:gd name="connsiteX79" fmla="*/ 5414282 w 12192000"/>
              <a:gd name="connsiteY79" fmla="*/ 2183070 h 3482342"/>
              <a:gd name="connsiteX80" fmla="*/ 5368369 w 12192000"/>
              <a:gd name="connsiteY80" fmla="*/ 2204272 h 3482342"/>
              <a:gd name="connsiteX81" fmla="*/ 5336354 w 12192000"/>
              <a:gd name="connsiteY81" fmla="*/ 2218920 h 3482342"/>
              <a:gd name="connsiteX82" fmla="*/ 5291263 w 12192000"/>
              <a:gd name="connsiteY82" fmla="*/ 2239182 h 3482342"/>
              <a:gd name="connsiteX83" fmla="*/ 5255152 w 12192000"/>
              <a:gd name="connsiteY83" fmla="*/ 2247164 h 3482342"/>
              <a:gd name="connsiteX84" fmla="*/ 5233796 w 12192000"/>
              <a:gd name="connsiteY84" fmla="*/ 2268260 h 3482342"/>
              <a:gd name="connsiteX85" fmla="*/ 5212786 w 12192000"/>
              <a:gd name="connsiteY85" fmla="*/ 2296592 h 3482342"/>
              <a:gd name="connsiteX86" fmla="*/ 5173523 w 12192000"/>
              <a:gd name="connsiteY86" fmla="*/ 2309057 h 3482342"/>
              <a:gd name="connsiteX87" fmla="*/ 5123830 w 12192000"/>
              <a:gd name="connsiteY87" fmla="*/ 2307070 h 3482342"/>
              <a:gd name="connsiteX88" fmla="*/ 5065426 w 12192000"/>
              <a:gd name="connsiteY88" fmla="*/ 2324076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4610 w 12192000"/>
              <a:gd name="connsiteY75" fmla="*/ 2130684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52860 w 12192000"/>
              <a:gd name="connsiteY79" fmla="*/ 2180085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336354 w 12192000"/>
              <a:gd name="connsiteY82" fmla="*/ 2218920 h 3482342"/>
              <a:gd name="connsiteX83" fmla="*/ 5291263 w 12192000"/>
              <a:gd name="connsiteY83" fmla="*/ 2239182 h 3482342"/>
              <a:gd name="connsiteX84" fmla="*/ 5255152 w 12192000"/>
              <a:gd name="connsiteY84" fmla="*/ 2247164 h 3482342"/>
              <a:gd name="connsiteX85" fmla="*/ 5233796 w 12192000"/>
              <a:gd name="connsiteY85" fmla="*/ 2268260 h 3482342"/>
              <a:gd name="connsiteX86" fmla="*/ 5212786 w 12192000"/>
              <a:gd name="connsiteY86" fmla="*/ 2296592 h 3482342"/>
              <a:gd name="connsiteX87" fmla="*/ 5173523 w 12192000"/>
              <a:gd name="connsiteY87" fmla="*/ 2309057 h 3482342"/>
              <a:gd name="connsiteX88" fmla="*/ 5123830 w 12192000"/>
              <a:gd name="connsiteY88" fmla="*/ 2307070 h 3482342"/>
              <a:gd name="connsiteX89" fmla="*/ 5065426 w 12192000"/>
              <a:gd name="connsiteY89" fmla="*/ 2324076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8141 w 12192000"/>
              <a:gd name="connsiteY75" fmla="*/ 2144806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52860 w 12192000"/>
              <a:gd name="connsiteY79" fmla="*/ 2180085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336354 w 12192000"/>
              <a:gd name="connsiteY82" fmla="*/ 2218920 h 3482342"/>
              <a:gd name="connsiteX83" fmla="*/ 5291263 w 12192000"/>
              <a:gd name="connsiteY83" fmla="*/ 2239182 h 3482342"/>
              <a:gd name="connsiteX84" fmla="*/ 5255152 w 12192000"/>
              <a:gd name="connsiteY84" fmla="*/ 2247164 h 3482342"/>
              <a:gd name="connsiteX85" fmla="*/ 5233796 w 12192000"/>
              <a:gd name="connsiteY85" fmla="*/ 2268260 h 3482342"/>
              <a:gd name="connsiteX86" fmla="*/ 5212786 w 12192000"/>
              <a:gd name="connsiteY86" fmla="*/ 2296592 h 3482342"/>
              <a:gd name="connsiteX87" fmla="*/ 5173523 w 12192000"/>
              <a:gd name="connsiteY87" fmla="*/ 2309057 h 3482342"/>
              <a:gd name="connsiteX88" fmla="*/ 5123830 w 12192000"/>
              <a:gd name="connsiteY88" fmla="*/ 2307070 h 3482342"/>
              <a:gd name="connsiteX89" fmla="*/ 5065426 w 12192000"/>
              <a:gd name="connsiteY89" fmla="*/ 2324076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8141 w 12192000"/>
              <a:gd name="connsiteY75" fmla="*/ 2144806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735300 w 12192000"/>
              <a:gd name="connsiteY78" fmla="*/ 2158902 h 3482342"/>
              <a:gd name="connsiteX79" fmla="*/ 5591469 w 12192000"/>
              <a:gd name="connsiteY79" fmla="*/ 2178389 h 3482342"/>
              <a:gd name="connsiteX80" fmla="*/ 5452860 w 12192000"/>
              <a:gd name="connsiteY80" fmla="*/ 2180085 h 3482342"/>
              <a:gd name="connsiteX81" fmla="*/ 5414282 w 12192000"/>
              <a:gd name="connsiteY81" fmla="*/ 2183070 h 3482342"/>
              <a:gd name="connsiteX82" fmla="*/ 5368369 w 12192000"/>
              <a:gd name="connsiteY82" fmla="*/ 2204272 h 3482342"/>
              <a:gd name="connsiteX83" fmla="*/ 5336354 w 12192000"/>
              <a:gd name="connsiteY83" fmla="*/ 2218920 h 3482342"/>
              <a:gd name="connsiteX84" fmla="*/ 5291263 w 12192000"/>
              <a:gd name="connsiteY84" fmla="*/ 2239182 h 3482342"/>
              <a:gd name="connsiteX85" fmla="*/ 5255152 w 12192000"/>
              <a:gd name="connsiteY85" fmla="*/ 2247164 h 3482342"/>
              <a:gd name="connsiteX86" fmla="*/ 5233796 w 12192000"/>
              <a:gd name="connsiteY86" fmla="*/ 2268260 h 3482342"/>
              <a:gd name="connsiteX87" fmla="*/ 5212786 w 12192000"/>
              <a:gd name="connsiteY87" fmla="*/ 2296592 h 3482342"/>
              <a:gd name="connsiteX88" fmla="*/ 5173523 w 12192000"/>
              <a:gd name="connsiteY88" fmla="*/ 2309057 h 3482342"/>
              <a:gd name="connsiteX89" fmla="*/ 5123830 w 12192000"/>
              <a:gd name="connsiteY89" fmla="*/ 2307070 h 3482342"/>
              <a:gd name="connsiteX90" fmla="*/ 5065426 w 12192000"/>
              <a:gd name="connsiteY90" fmla="*/ 2324076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333446 w 12192000"/>
              <a:gd name="connsiteY69" fmla="*/ 1997163 h 3482342"/>
              <a:gd name="connsiteX70" fmla="*/ 6294933 w 12192000"/>
              <a:gd name="connsiteY70" fmla="*/ 2019412 h 3482342"/>
              <a:gd name="connsiteX71" fmla="*/ 6238719 w 12192000"/>
              <a:gd name="connsiteY71" fmla="*/ 2042547 h 3482342"/>
              <a:gd name="connsiteX72" fmla="*/ 6142310 w 12192000"/>
              <a:gd name="connsiteY72" fmla="*/ 2092510 h 3482342"/>
              <a:gd name="connsiteX73" fmla="*/ 6056576 w 12192000"/>
              <a:gd name="connsiteY73" fmla="*/ 2134188 h 3482342"/>
              <a:gd name="connsiteX74" fmla="*/ 6007916 w 12192000"/>
              <a:gd name="connsiteY74" fmla="*/ 2143752 h 3482342"/>
              <a:gd name="connsiteX75" fmla="*/ 5947131 w 12192000"/>
              <a:gd name="connsiteY75" fmla="*/ 2148310 h 3482342"/>
              <a:gd name="connsiteX76" fmla="*/ 5898141 w 12192000"/>
              <a:gd name="connsiteY76" fmla="*/ 2144806 h 3482342"/>
              <a:gd name="connsiteX77" fmla="*/ 5855337 w 12192000"/>
              <a:gd name="connsiteY77" fmla="*/ 2137719 h 3482342"/>
              <a:gd name="connsiteX78" fmla="*/ 5817682 w 12192000"/>
              <a:gd name="connsiteY78" fmla="*/ 2157358 h 3482342"/>
              <a:gd name="connsiteX79" fmla="*/ 5735300 w 12192000"/>
              <a:gd name="connsiteY79" fmla="*/ 2158902 h 3482342"/>
              <a:gd name="connsiteX80" fmla="*/ 5591469 w 12192000"/>
              <a:gd name="connsiteY80" fmla="*/ 2178389 h 3482342"/>
              <a:gd name="connsiteX81" fmla="*/ 5452860 w 12192000"/>
              <a:gd name="connsiteY81" fmla="*/ 2180085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336354 w 12192000"/>
              <a:gd name="connsiteY84" fmla="*/ 2218920 h 3482342"/>
              <a:gd name="connsiteX85" fmla="*/ 5291263 w 12192000"/>
              <a:gd name="connsiteY85" fmla="*/ 2239182 h 3482342"/>
              <a:gd name="connsiteX86" fmla="*/ 5255152 w 12192000"/>
              <a:gd name="connsiteY86" fmla="*/ 2247164 h 3482342"/>
              <a:gd name="connsiteX87" fmla="*/ 5233796 w 12192000"/>
              <a:gd name="connsiteY87" fmla="*/ 2268260 h 3482342"/>
              <a:gd name="connsiteX88" fmla="*/ 5212786 w 12192000"/>
              <a:gd name="connsiteY88" fmla="*/ 2296592 h 3482342"/>
              <a:gd name="connsiteX89" fmla="*/ 5173523 w 12192000"/>
              <a:gd name="connsiteY89" fmla="*/ 2309057 h 3482342"/>
              <a:gd name="connsiteX90" fmla="*/ 5123830 w 12192000"/>
              <a:gd name="connsiteY90" fmla="*/ 2307070 h 3482342"/>
              <a:gd name="connsiteX91" fmla="*/ 5065426 w 12192000"/>
              <a:gd name="connsiteY91" fmla="*/ 2324076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56576 w 12192000"/>
              <a:gd name="connsiteY74" fmla="*/ 2134188 h 3482342"/>
              <a:gd name="connsiteX75" fmla="*/ 6007916 w 12192000"/>
              <a:gd name="connsiteY75" fmla="*/ 2143752 h 3482342"/>
              <a:gd name="connsiteX76" fmla="*/ 5947131 w 12192000"/>
              <a:gd name="connsiteY76" fmla="*/ 2148310 h 3482342"/>
              <a:gd name="connsiteX77" fmla="*/ 5898141 w 12192000"/>
              <a:gd name="connsiteY77" fmla="*/ 2144806 h 3482342"/>
              <a:gd name="connsiteX78" fmla="*/ 5855337 w 12192000"/>
              <a:gd name="connsiteY78" fmla="*/ 2137719 h 3482342"/>
              <a:gd name="connsiteX79" fmla="*/ 5817682 w 12192000"/>
              <a:gd name="connsiteY79" fmla="*/ 2157358 h 3482342"/>
              <a:gd name="connsiteX80" fmla="*/ 5735300 w 12192000"/>
              <a:gd name="connsiteY80" fmla="*/ 2158902 h 3482342"/>
              <a:gd name="connsiteX81" fmla="*/ 5591469 w 12192000"/>
              <a:gd name="connsiteY81" fmla="*/ 2178389 h 3482342"/>
              <a:gd name="connsiteX82" fmla="*/ 5452860 w 12192000"/>
              <a:gd name="connsiteY82" fmla="*/ 2180085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336354 w 12192000"/>
              <a:gd name="connsiteY85" fmla="*/ 2218920 h 3482342"/>
              <a:gd name="connsiteX86" fmla="*/ 5291263 w 12192000"/>
              <a:gd name="connsiteY86" fmla="*/ 2239182 h 3482342"/>
              <a:gd name="connsiteX87" fmla="*/ 5255152 w 12192000"/>
              <a:gd name="connsiteY87" fmla="*/ 2247164 h 3482342"/>
              <a:gd name="connsiteX88" fmla="*/ 5233796 w 12192000"/>
              <a:gd name="connsiteY88" fmla="*/ 2268260 h 3482342"/>
              <a:gd name="connsiteX89" fmla="*/ 5212786 w 12192000"/>
              <a:gd name="connsiteY89" fmla="*/ 2296592 h 3482342"/>
              <a:gd name="connsiteX90" fmla="*/ 5173523 w 12192000"/>
              <a:gd name="connsiteY90" fmla="*/ 2309057 h 3482342"/>
              <a:gd name="connsiteX91" fmla="*/ 5123830 w 12192000"/>
              <a:gd name="connsiteY91" fmla="*/ 2307070 h 3482342"/>
              <a:gd name="connsiteX92" fmla="*/ 5065426 w 12192000"/>
              <a:gd name="connsiteY92" fmla="*/ 2324076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38780 w 12192000"/>
              <a:gd name="connsiteY73" fmla="*/ 2081918 h 3482342"/>
              <a:gd name="connsiteX74" fmla="*/ 6056576 w 12192000"/>
              <a:gd name="connsiteY74" fmla="*/ 2134188 h 3482342"/>
              <a:gd name="connsiteX75" fmla="*/ 6007916 w 12192000"/>
              <a:gd name="connsiteY75" fmla="*/ 2143752 h 3482342"/>
              <a:gd name="connsiteX76" fmla="*/ 5947131 w 12192000"/>
              <a:gd name="connsiteY76" fmla="*/ 2148310 h 3482342"/>
              <a:gd name="connsiteX77" fmla="*/ 5898141 w 12192000"/>
              <a:gd name="connsiteY77" fmla="*/ 2144806 h 3482342"/>
              <a:gd name="connsiteX78" fmla="*/ 5855337 w 12192000"/>
              <a:gd name="connsiteY78" fmla="*/ 2137719 h 3482342"/>
              <a:gd name="connsiteX79" fmla="*/ 5817682 w 12192000"/>
              <a:gd name="connsiteY79" fmla="*/ 2157358 h 3482342"/>
              <a:gd name="connsiteX80" fmla="*/ 5735300 w 12192000"/>
              <a:gd name="connsiteY80" fmla="*/ 2158902 h 3482342"/>
              <a:gd name="connsiteX81" fmla="*/ 5591469 w 12192000"/>
              <a:gd name="connsiteY81" fmla="*/ 2178389 h 3482342"/>
              <a:gd name="connsiteX82" fmla="*/ 5452860 w 12192000"/>
              <a:gd name="connsiteY82" fmla="*/ 2180085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336354 w 12192000"/>
              <a:gd name="connsiteY85" fmla="*/ 2218920 h 3482342"/>
              <a:gd name="connsiteX86" fmla="*/ 5291263 w 12192000"/>
              <a:gd name="connsiteY86" fmla="*/ 2239182 h 3482342"/>
              <a:gd name="connsiteX87" fmla="*/ 5255152 w 12192000"/>
              <a:gd name="connsiteY87" fmla="*/ 2247164 h 3482342"/>
              <a:gd name="connsiteX88" fmla="*/ 5233796 w 12192000"/>
              <a:gd name="connsiteY88" fmla="*/ 2268260 h 3482342"/>
              <a:gd name="connsiteX89" fmla="*/ 5212786 w 12192000"/>
              <a:gd name="connsiteY89" fmla="*/ 2296592 h 3482342"/>
              <a:gd name="connsiteX90" fmla="*/ 5173523 w 12192000"/>
              <a:gd name="connsiteY90" fmla="*/ 2309057 h 3482342"/>
              <a:gd name="connsiteX91" fmla="*/ 5123830 w 12192000"/>
              <a:gd name="connsiteY91" fmla="*/ 2307070 h 3482342"/>
              <a:gd name="connsiteX92" fmla="*/ 5065426 w 12192000"/>
              <a:gd name="connsiteY92" fmla="*/ 2324076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056576 w 12192000"/>
              <a:gd name="connsiteY75" fmla="*/ 2134188 h 3482342"/>
              <a:gd name="connsiteX76" fmla="*/ 6007916 w 12192000"/>
              <a:gd name="connsiteY76" fmla="*/ 2143752 h 3482342"/>
              <a:gd name="connsiteX77" fmla="*/ 5947131 w 12192000"/>
              <a:gd name="connsiteY77" fmla="*/ 2148310 h 3482342"/>
              <a:gd name="connsiteX78" fmla="*/ 5898141 w 12192000"/>
              <a:gd name="connsiteY78" fmla="*/ 2144806 h 3482342"/>
              <a:gd name="connsiteX79" fmla="*/ 5855337 w 12192000"/>
              <a:gd name="connsiteY79" fmla="*/ 2137719 h 3482342"/>
              <a:gd name="connsiteX80" fmla="*/ 5817682 w 12192000"/>
              <a:gd name="connsiteY80" fmla="*/ 2157358 h 3482342"/>
              <a:gd name="connsiteX81" fmla="*/ 5735300 w 12192000"/>
              <a:gd name="connsiteY81" fmla="*/ 2158902 h 3482342"/>
              <a:gd name="connsiteX82" fmla="*/ 5591469 w 12192000"/>
              <a:gd name="connsiteY82" fmla="*/ 2178389 h 3482342"/>
              <a:gd name="connsiteX83" fmla="*/ 5452860 w 12192000"/>
              <a:gd name="connsiteY83" fmla="*/ 2180085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336354 w 12192000"/>
              <a:gd name="connsiteY86" fmla="*/ 2218920 h 3482342"/>
              <a:gd name="connsiteX87" fmla="*/ 5291263 w 12192000"/>
              <a:gd name="connsiteY87" fmla="*/ 2239182 h 3482342"/>
              <a:gd name="connsiteX88" fmla="*/ 5255152 w 12192000"/>
              <a:gd name="connsiteY88" fmla="*/ 2247164 h 3482342"/>
              <a:gd name="connsiteX89" fmla="*/ 5233796 w 12192000"/>
              <a:gd name="connsiteY89" fmla="*/ 2268260 h 3482342"/>
              <a:gd name="connsiteX90" fmla="*/ 5212786 w 12192000"/>
              <a:gd name="connsiteY90" fmla="*/ 2296592 h 3482342"/>
              <a:gd name="connsiteX91" fmla="*/ 5173523 w 12192000"/>
              <a:gd name="connsiteY91" fmla="*/ 2309057 h 3482342"/>
              <a:gd name="connsiteX92" fmla="*/ 5123830 w 12192000"/>
              <a:gd name="connsiteY92" fmla="*/ 2307070 h 3482342"/>
              <a:gd name="connsiteX93" fmla="*/ 5065426 w 12192000"/>
              <a:gd name="connsiteY93" fmla="*/ 2324076 h 3482342"/>
              <a:gd name="connsiteX94" fmla="*/ 4975908 w 12192000"/>
              <a:gd name="connsiteY94" fmla="*/ 2364128 h 3482342"/>
              <a:gd name="connsiteX95" fmla="*/ 4913723 w 12192000"/>
              <a:gd name="connsiteY95" fmla="*/ 2385265 h 3482342"/>
              <a:gd name="connsiteX96" fmla="*/ 4746485 w 12192000"/>
              <a:gd name="connsiteY96" fmla="*/ 2451769 h 3482342"/>
              <a:gd name="connsiteX97" fmla="*/ 4681588 w 12192000"/>
              <a:gd name="connsiteY97" fmla="*/ 2467494 h 3482342"/>
              <a:gd name="connsiteX98" fmla="*/ 1783655 w 12192000"/>
              <a:gd name="connsiteY98" fmla="*/ 3163860 h 3482342"/>
              <a:gd name="connsiteX99" fmla="*/ 1325955 w 12192000"/>
              <a:gd name="connsiteY99" fmla="*/ 3176692 h 3482342"/>
              <a:gd name="connsiteX100" fmla="*/ 1190384 w 12192000"/>
              <a:gd name="connsiteY100" fmla="*/ 3203504 h 3482342"/>
              <a:gd name="connsiteX101" fmla="*/ 1094537 w 12192000"/>
              <a:gd name="connsiteY101" fmla="*/ 3229469 h 3482342"/>
              <a:gd name="connsiteX102" fmla="*/ 779276 w 12192000"/>
              <a:gd name="connsiteY102" fmla="*/ 3327290 h 3482342"/>
              <a:gd name="connsiteX103" fmla="*/ 600378 w 12192000"/>
              <a:gd name="connsiteY103" fmla="*/ 3335250 h 3482342"/>
              <a:gd name="connsiteX104" fmla="*/ 493457 w 12192000"/>
              <a:gd name="connsiteY104" fmla="*/ 3365044 h 3482342"/>
              <a:gd name="connsiteX105" fmla="*/ 349402 w 12192000"/>
              <a:gd name="connsiteY105" fmla="*/ 3380897 h 3482342"/>
              <a:gd name="connsiteX106" fmla="*/ 192183 w 12192000"/>
              <a:gd name="connsiteY106" fmla="*/ 3460075 h 3482342"/>
              <a:gd name="connsiteX107" fmla="*/ 46713 w 12192000"/>
              <a:gd name="connsiteY107" fmla="*/ 3462986 h 3482342"/>
              <a:gd name="connsiteX108" fmla="*/ 2765 w 12192000"/>
              <a:gd name="connsiteY108" fmla="*/ 3480770 h 3482342"/>
              <a:gd name="connsiteX109" fmla="*/ 0 w 12192000"/>
              <a:gd name="connsiteY109" fmla="*/ 3482342 h 3482342"/>
              <a:gd name="connsiteX110" fmla="*/ 0 w 12192000"/>
              <a:gd name="connsiteY11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34188 h 3482342"/>
              <a:gd name="connsiteX77" fmla="*/ 6007916 w 12192000"/>
              <a:gd name="connsiteY77" fmla="*/ 2143752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6007916 w 12192000"/>
              <a:gd name="connsiteY77" fmla="*/ 2143752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505818 w 12192000"/>
              <a:gd name="connsiteY84" fmla="*/ 2194207 h 3482342"/>
              <a:gd name="connsiteX85" fmla="*/ 5452860 w 12192000"/>
              <a:gd name="connsiteY85" fmla="*/ 2180085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336354 w 12192000"/>
              <a:gd name="connsiteY88" fmla="*/ 2218920 h 3482342"/>
              <a:gd name="connsiteX89" fmla="*/ 5291263 w 12192000"/>
              <a:gd name="connsiteY89" fmla="*/ 2239182 h 3482342"/>
              <a:gd name="connsiteX90" fmla="*/ 5255152 w 12192000"/>
              <a:gd name="connsiteY90" fmla="*/ 2247164 h 3482342"/>
              <a:gd name="connsiteX91" fmla="*/ 5233796 w 12192000"/>
              <a:gd name="connsiteY91" fmla="*/ 2268260 h 3482342"/>
              <a:gd name="connsiteX92" fmla="*/ 5212786 w 12192000"/>
              <a:gd name="connsiteY92" fmla="*/ 2296592 h 3482342"/>
              <a:gd name="connsiteX93" fmla="*/ 5173523 w 12192000"/>
              <a:gd name="connsiteY93" fmla="*/ 2309057 h 3482342"/>
              <a:gd name="connsiteX94" fmla="*/ 5123830 w 12192000"/>
              <a:gd name="connsiteY94" fmla="*/ 2307070 h 3482342"/>
              <a:gd name="connsiteX95" fmla="*/ 5065426 w 12192000"/>
              <a:gd name="connsiteY95" fmla="*/ 2324076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505818 w 12192000"/>
              <a:gd name="connsiteY84" fmla="*/ 2194207 h 3482342"/>
              <a:gd name="connsiteX85" fmla="*/ 5452860 w 12192000"/>
              <a:gd name="connsiteY85" fmla="*/ 2180085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336354 w 12192000"/>
              <a:gd name="connsiteY88" fmla="*/ 2218920 h 3482342"/>
              <a:gd name="connsiteX89" fmla="*/ 5291263 w 12192000"/>
              <a:gd name="connsiteY89" fmla="*/ 2239182 h 3482342"/>
              <a:gd name="connsiteX90" fmla="*/ 5255152 w 12192000"/>
              <a:gd name="connsiteY90" fmla="*/ 2247164 h 3482342"/>
              <a:gd name="connsiteX91" fmla="*/ 5233796 w 12192000"/>
              <a:gd name="connsiteY91" fmla="*/ 2268260 h 3482342"/>
              <a:gd name="connsiteX92" fmla="*/ 5212786 w 12192000"/>
              <a:gd name="connsiteY92" fmla="*/ 2296592 h 3482342"/>
              <a:gd name="connsiteX93" fmla="*/ 5173523 w 12192000"/>
              <a:gd name="connsiteY93" fmla="*/ 2309057 h 3482342"/>
              <a:gd name="connsiteX94" fmla="*/ 5123830 w 12192000"/>
              <a:gd name="connsiteY94" fmla="*/ 2307070 h 3482342"/>
              <a:gd name="connsiteX95" fmla="*/ 5065426 w 12192000"/>
              <a:gd name="connsiteY95" fmla="*/ 2324076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50998 w 12192000"/>
              <a:gd name="connsiteY21" fmla="*/ 1269215 h 3482342"/>
              <a:gd name="connsiteX22" fmla="*/ 10815658 w 12192000"/>
              <a:gd name="connsiteY22" fmla="*/ 1287849 h 3482342"/>
              <a:gd name="connsiteX23" fmla="*/ 10679906 w 12192000"/>
              <a:gd name="connsiteY23" fmla="*/ 1324988 h 3482342"/>
              <a:gd name="connsiteX24" fmla="*/ 10636304 w 12192000"/>
              <a:gd name="connsiteY24" fmla="*/ 1317928 h 3482342"/>
              <a:gd name="connsiteX25" fmla="*/ 10573203 w 12192000"/>
              <a:gd name="connsiteY25" fmla="*/ 1351996 h 3482342"/>
              <a:gd name="connsiteX26" fmla="*/ 10513263 w 12192000"/>
              <a:gd name="connsiteY26" fmla="*/ 1350756 h 3482342"/>
              <a:gd name="connsiteX27" fmla="*/ 10464012 w 12192000"/>
              <a:gd name="connsiteY27" fmla="*/ 1391778 h 3482342"/>
              <a:gd name="connsiteX28" fmla="*/ 10405409 w 12192000"/>
              <a:gd name="connsiteY28" fmla="*/ 1422789 h 3482342"/>
              <a:gd name="connsiteX29" fmla="*/ 10370530 w 12192000"/>
              <a:gd name="connsiteY29" fmla="*/ 1441596 h 3482342"/>
              <a:gd name="connsiteX30" fmla="*/ 10264922 w 12192000"/>
              <a:gd name="connsiteY30" fmla="*/ 1472107 h 3482342"/>
              <a:gd name="connsiteX31" fmla="*/ 10058690 w 12192000"/>
              <a:gd name="connsiteY31" fmla="*/ 1474888 h 3482342"/>
              <a:gd name="connsiteX32" fmla="*/ 10004424 w 12192000"/>
              <a:gd name="connsiteY32" fmla="*/ 1489801 h 3482342"/>
              <a:gd name="connsiteX33" fmla="*/ 9999951 w 12192000"/>
              <a:gd name="connsiteY33" fmla="*/ 1499127 h 3482342"/>
              <a:gd name="connsiteX34" fmla="*/ 9845462 w 12192000"/>
              <a:gd name="connsiteY34" fmla="*/ 1548192 h 3482342"/>
              <a:gd name="connsiteX35" fmla="*/ 9736156 w 12192000"/>
              <a:gd name="connsiteY35" fmla="*/ 1581928 h 3482342"/>
              <a:gd name="connsiteX36" fmla="*/ 9693355 w 12192000"/>
              <a:gd name="connsiteY36" fmla="*/ 1602632 h 3482342"/>
              <a:gd name="connsiteX37" fmla="*/ 9664242 w 12192000"/>
              <a:gd name="connsiteY37" fmla="*/ 1622075 h 3482342"/>
              <a:gd name="connsiteX38" fmla="*/ 9579195 w 12192000"/>
              <a:gd name="connsiteY38" fmla="*/ 1648017 h 3482342"/>
              <a:gd name="connsiteX39" fmla="*/ 9433652 w 12192000"/>
              <a:gd name="connsiteY39" fmla="*/ 1681174 h 3482342"/>
              <a:gd name="connsiteX40" fmla="*/ 9403775 w 12192000"/>
              <a:gd name="connsiteY40" fmla="*/ 1690403 h 3482342"/>
              <a:gd name="connsiteX41" fmla="*/ 9382503 w 12192000"/>
              <a:gd name="connsiteY41" fmla="*/ 1706957 h 3482342"/>
              <a:gd name="connsiteX42" fmla="*/ 9381410 w 12192000"/>
              <a:gd name="connsiteY42" fmla="*/ 1718312 h 3482342"/>
              <a:gd name="connsiteX43" fmla="*/ 9365685 w 12192000"/>
              <a:gd name="connsiteY43" fmla="*/ 1724772 h 3482342"/>
              <a:gd name="connsiteX44" fmla="*/ 9278020 w 12192000"/>
              <a:gd name="connsiteY44" fmla="*/ 1741161 h 3482342"/>
              <a:gd name="connsiteX45" fmla="*/ 9217145 w 12192000"/>
              <a:gd name="connsiteY45" fmla="*/ 1771195 h 3482342"/>
              <a:gd name="connsiteX46" fmla="*/ 8955875 w 12192000"/>
              <a:gd name="connsiteY46" fmla="*/ 1796806 h 3482342"/>
              <a:gd name="connsiteX47" fmla="*/ 8648415 w 12192000"/>
              <a:gd name="connsiteY47" fmla="*/ 1878623 h 3482342"/>
              <a:gd name="connsiteX48" fmla="*/ 8495949 w 12192000"/>
              <a:gd name="connsiteY48" fmla="*/ 1902425 h 3482342"/>
              <a:gd name="connsiteX49" fmla="*/ 8236214 w 12192000"/>
              <a:gd name="connsiteY49" fmla="*/ 1909725 h 3482342"/>
              <a:gd name="connsiteX50" fmla="*/ 8132104 w 12192000"/>
              <a:gd name="connsiteY50" fmla="*/ 1895727 h 3482342"/>
              <a:gd name="connsiteX51" fmla="*/ 7918078 w 12192000"/>
              <a:gd name="connsiteY51" fmla="*/ 1862668 h 3482342"/>
              <a:gd name="connsiteX52" fmla="*/ 7817899 w 12192000"/>
              <a:gd name="connsiteY52" fmla="*/ 1862176 h 3482342"/>
              <a:gd name="connsiteX53" fmla="*/ 7768994 w 12192000"/>
              <a:gd name="connsiteY53" fmla="*/ 1855721 h 3482342"/>
              <a:gd name="connsiteX54" fmla="*/ 7618027 w 12192000"/>
              <a:gd name="connsiteY54" fmla="*/ 1830959 h 3482342"/>
              <a:gd name="connsiteX55" fmla="*/ 7449425 w 12192000"/>
              <a:gd name="connsiteY55" fmla="*/ 1810910 h 3482342"/>
              <a:gd name="connsiteX56" fmla="*/ 7342915 w 12192000"/>
              <a:gd name="connsiteY56" fmla="*/ 1819827 h 3482342"/>
              <a:gd name="connsiteX57" fmla="*/ 7255191 w 12192000"/>
              <a:gd name="connsiteY57" fmla="*/ 1834354 h 3482342"/>
              <a:gd name="connsiteX58" fmla="*/ 7131205 w 12192000"/>
              <a:gd name="connsiteY58" fmla="*/ 1845557 h 3482342"/>
              <a:gd name="connsiteX59" fmla="*/ 6941837 w 12192000"/>
              <a:gd name="connsiteY59" fmla="*/ 1840640 h 3482342"/>
              <a:gd name="connsiteX60" fmla="*/ 6837145 w 12192000"/>
              <a:gd name="connsiteY60" fmla="*/ 1870724 h 3482342"/>
              <a:gd name="connsiteX61" fmla="*/ 6753991 w 12192000"/>
              <a:gd name="connsiteY61" fmla="*/ 1860969 h 3482342"/>
              <a:gd name="connsiteX62" fmla="*/ 6727754 w 12192000"/>
              <a:gd name="connsiteY62" fmla="*/ 1882372 h 3482342"/>
              <a:gd name="connsiteX63" fmla="*/ 6723371 w 12192000"/>
              <a:gd name="connsiteY63" fmla="*/ 1886494 h 3482342"/>
              <a:gd name="connsiteX64" fmla="*/ 6702779 w 12192000"/>
              <a:gd name="connsiteY64" fmla="*/ 1893601 h 3482342"/>
              <a:gd name="connsiteX65" fmla="*/ 6686657 w 12192000"/>
              <a:gd name="connsiteY65" fmla="*/ 1907344 h 3482342"/>
              <a:gd name="connsiteX66" fmla="*/ 6651330 w 12192000"/>
              <a:gd name="connsiteY66" fmla="*/ 1922921 h 3482342"/>
              <a:gd name="connsiteX67" fmla="*/ 6622958 w 12192000"/>
              <a:gd name="connsiteY67" fmla="*/ 1936255 h 3482342"/>
              <a:gd name="connsiteX68" fmla="*/ 6522602 w 12192000"/>
              <a:gd name="connsiteY68" fmla="*/ 1954133 h 3482342"/>
              <a:gd name="connsiteX69" fmla="*/ 6444344 w 12192000"/>
              <a:gd name="connsiteY69" fmla="*/ 1969663 h 3482342"/>
              <a:gd name="connsiteX70" fmla="*/ 6409626 w 12192000"/>
              <a:gd name="connsiteY70" fmla="*/ 1978846 h 3482342"/>
              <a:gd name="connsiteX71" fmla="*/ 6333446 w 12192000"/>
              <a:gd name="connsiteY71" fmla="*/ 1997163 h 3482342"/>
              <a:gd name="connsiteX72" fmla="*/ 6294933 w 12192000"/>
              <a:gd name="connsiteY72" fmla="*/ 2019412 h 3482342"/>
              <a:gd name="connsiteX73" fmla="*/ 6238719 w 12192000"/>
              <a:gd name="connsiteY73" fmla="*/ 2042547 h 3482342"/>
              <a:gd name="connsiteX74" fmla="*/ 6187205 w 12192000"/>
              <a:gd name="connsiteY74" fmla="*/ 2060048 h 3482342"/>
              <a:gd name="connsiteX75" fmla="*/ 6138780 w 12192000"/>
              <a:gd name="connsiteY75" fmla="*/ 2081918 h 3482342"/>
              <a:gd name="connsiteX76" fmla="*/ 6120125 w 12192000"/>
              <a:gd name="connsiteY76" fmla="*/ 2109475 h 3482342"/>
              <a:gd name="connsiteX77" fmla="*/ 6056576 w 12192000"/>
              <a:gd name="connsiteY77" fmla="*/ 2120066 h 3482342"/>
              <a:gd name="connsiteX78" fmla="*/ 5993794 w 12192000"/>
              <a:gd name="connsiteY78" fmla="*/ 2122569 h 3482342"/>
              <a:gd name="connsiteX79" fmla="*/ 5943601 w 12192000"/>
              <a:gd name="connsiteY79" fmla="*/ 2137719 h 3482342"/>
              <a:gd name="connsiteX80" fmla="*/ 5898141 w 12192000"/>
              <a:gd name="connsiteY80" fmla="*/ 2144806 h 3482342"/>
              <a:gd name="connsiteX81" fmla="*/ 5855337 w 12192000"/>
              <a:gd name="connsiteY81" fmla="*/ 2137719 h 3482342"/>
              <a:gd name="connsiteX82" fmla="*/ 5817682 w 12192000"/>
              <a:gd name="connsiteY82" fmla="*/ 2157358 h 3482342"/>
              <a:gd name="connsiteX83" fmla="*/ 5735300 w 12192000"/>
              <a:gd name="connsiteY83" fmla="*/ 2158902 h 3482342"/>
              <a:gd name="connsiteX84" fmla="*/ 5591469 w 12192000"/>
              <a:gd name="connsiteY84" fmla="*/ 2178389 h 3482342"/>
              <a:gd name="connsiteX85" fmla="*/ 5505818 w 12192000"/>
              <a:gd name="connsiteY85" fmla="*/ 2194207 h 3482342"/>
              <a:gd name="connsiteX86" fmla="*/ 5452860 w 12192000"/>
              <a:gd name="connsiteY86" fmla="*/ 2180085 h 3482342"/>
              <a:gd name="connsiteX87" fmla="*/ 5414282 w 12192000"/>
              <a:gd name="connsiteY87" fmla="*/ 2183070 h 3482342"/>
              <a:gd name="connsiteX88" fmla="*/ 5368369 w 12192000"/>
              <a:gd name="connsiteY88" fmla="*/ 2204272 h 3482342"/>
              <a:gd name="connsiteX89" fmla="*/ 5336354 w 12192000"/>
              <a:gd name="connsiteY89" fmla="*/ 2218920 h 3482342"/>
              <a:gd name="connsiteX90" fmla="*/ 5291263 w 12192000"/>
              <a:gd name="connsiteY90" fmla="*/ 2239182 h 3482342"/>
              <a:gd name="connsiteX91" fmla="*/ 5255152 w 12192000"/>
              <a:gd name="connsiteY91" fmla="*/ 2247164 h 3482342"/>
              <a:gd name="connsiteX92" fmla="*/ 5233796 w 12192000"/>
              <a:gd name="connsiteY92" fmla="*/ 2268260 h 3482342"/>
              <a:gd name="connsiteX93" fmla="*/ 5212786 w 12192000"/>
              <a:gd name="connsiteY93" fmla="*/ 2296592 h 3482342"/>
              <a:gd name="connsiteX94" fmla="*/ 5173523 w 12192000"/>
              <a:gd name="connsiteY94" fmla="*/ 2309057 h 3482342"/>
              <a:gd name="connsiteX95" fmla="*/ 5123830 w 12192000"/>
              <a:gd name="connsiteY95" fmla="*/ 2307070 h 3482342"/>
              <a:gd name="connsiteX96" fmla="*/ 5065426 w 12192000"/>
              <a:gd name="connsiteY96" fmla="*/ 2324076 h 3482342"/>
              <a:gd name="connsiteX97" fmla="*/ 4975908 w 12192000"/>
              <a:gd name="connsiteY97" fmla="*/ 2364128 h 3482342"/>
              <a:gd name="connsiteX98" fmla="*/ 4913723 w 12192000"/>
              <a:gd name="connsiteY98" fmla="*/ 2385265 h 3482342"/>
              <a:gd name="connsiteX99" fmla="*/ 4746485 w 12192000"/>
              <a:gd name="connsiteY99" fmla="*/ 2451769 h 3482342"/>
              <a:gd name="connsiteX100" fmla="*/ 4681588 w 12192000"/>
              <a:gd name="connsiteY100" fmla="*/ 2467494 h 3482342"/>
              <a:gd name="connsiteX101" fmla="*/ 1783655 w 12192000"/>
              <a:gd name="connsiteY101" fmla="*/ 3163860 h 3482342"/>
              <a:gd name="connsiteX102" fmla="*/ 1325955 w 12192000"/>
              <a:gd name="connsiteY102" fmla="*/ 3176692 h 3482342"/>
              <a:gd name="connsiteX103" fmla="*/ 1190384 w 12192000"/>
              <a:gd name="connsiteY103" fmla="*/ 3203504 h 3482342"/>
              <a:gd name="connsiteX104" fmla="*/ 1094537 w 12192000"/>
              <a:gd name="connsiteY104" fmla="*/ 3229469 h 3482342"/>
              <a:gd name="connsiteX105" fmla="*/ 779276 w 12192000"/>
              <a:gd name="connsiteY105" fmla="*/ 3327290 h 3482342"/>
              <a:gd name="connsiteX106" fmla="*/ 600378 w 12192000"/>
              <a:gd name="connsiteY106" fmla="*/ 3335250 h 3482342"/>
              <a:gd name="connsiteX107" fmla="*/ 493457 w 12192000"/>
              <a:gd name="connsiteY107" fmla="*/ 3365044 h 3482342"/>
              <a:gd name="connsiteX108" fmla="*/ 349402 w 12192000"/>
              <a:gd name="connsiteY108" fmla="*/ 3380897 h 3482342"/>
              <a:gd name="connsiteX109" fmla="*/ 192183 w 12192000"/>
              <a:gd name="connsiteY109" fmla="*/ 3460075 h 3482342"/>
              <a:gd name="connsiteX110" fmla="*/ 46713 w 12192000"/>
              <a:gd name="connsiteY110" fmla="*/ 3462986 h 3482342"/>
              <a:gd name="connsiteX111" fmla="*/ 2765 w 12192000"/>
              <a:gd name="connsiteY111" fmla="*/ 3480770 h 3482342"/>
              <a:gd name="connsiteX112" fmla="*/ 0 w 12192000"/>
              <a:gd name="connsiteY112" fmla="*/ 3482342 h 3482342"/>
              <a:gd name="connsiteX113" fmla="*/ 0 w 12192000"/>
              <a:gd name="connsiteY11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495949 w 12192000"/>
              <a:gd name="connsiteY49" fmla="*/ 1902425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41837 w 12192000"/>
              <a:gd name="connsiteY60" fmla="*/ 1840640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686657 w 12192000"/>
              <a:gd name="connsiteY66" fmla="*/ 1907344 h 3482342"/>
              <a:gd name="connsiteX67" fmla="*/ 6651330 w 12192000"/>
              <a:gd name="connsiteY67" fmla="*/ 1922921 h 3482342"/>
              <a:gd name="connsiteX68" fmla="*/ 6622958 w 12192000"/>
              <a:gd name="connsiteY68" fmla="*/ 1936255 h 3482342"/>
              <a:gd name="connsiteX69" fmla="*/ 6522602 w 12192000"/>
              <a:gd name="connsiteY69" fmla="*/ 1954133 h 3482342"/>
              <a:gd name="connsiteX70" fmla="*/ 6444344 w 12192000"/>
              <a:gd name="connsiteY70" fmla="*/ 1969663 h 3482342"/>
              <a:gd name="connsiteX71" fmla="*/ 6409626 w 12192000"/>
              <a:gd name="connsiteY71" fmla="*/ 1978846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87205 w 12192000"/>
              <a:gd name="connsiteY75" fmla="*/ 2060048 h 3482342"/>
              <a:gd name="connsiteX76" fmla="*/ 6138780 w 12192000"/>
              <a:gd name="connsiteY76" fmla="*/ 2081918 h 3482342"/>
              <a:gd name="connsiteX77" fmla="*/ 6120125 w 12192000"/>
              <a:gd name="connsiteY77" fmla="*/ 2109475 h 3482342"/>
              <a:gd name="connsiteX78" fmla="*/ 6056576 w 12192000"/>
              <a:gd name="connsiteY78" fmla="*/ 2120066 h 3482342"/>
              <a:gd name="connsiteX79" fmla="*/ 5993794 w 12192000"/>
              <a:gd name="connsiteY79" fmla="*/ 2122569 h 3482342"/>
              <a:gd name="connsiteX80" fmla="*/ 5943601 w 12192000"/>
              <a:gd name="connsiteY80" fmla="*/ 2137719 h 3482342"/>
              <a:gd name="connsiteX81" fmla="*/ 5898141 w 12192000"/>
              <a:gd name="connsiteY81" fmla="*/ 2144806 h 3482342"/>
              <a:gd name="connsiteX82" fmla="*/ 5855337 w 12192000"/>
              <a:gd name="connsiteY82" fmla="*/ 2137719 h 3482342"/>
              <a:gd name="connsiteX83" fmla="*/ 5817682 w 12192000"/>
              <a:gd name="connsiteY83" fmla="*/ 2157358 h 3482342"/>
              <a:gd name="connsiteX84" fmla="*/ 5735300 w 12192000"/>
              <a:gd name="connsiteY84" fmla="*/ 2158902 h 3482342"/>
              <a:gd name="connsiteX85" fmla="*/ 5591469 w 12192000"/>
              <a:gd name="connsiteY85" fmla="*/ 2178389 h 3482342"/>
              <a:gd name="connsiteX86" fmla="*/ 5505818 w 12192000"/>
              <a:gd name="connsiteY86" fmla="*/ 2194207 h 3482342"/>
              <a:gd name="connsiteX87" fmla="*/ 5452860 w 12192000"/>
              <a:gd name="connsiteY87" fmla="*/ 2180085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336354 w 12192000"/>
              <a:gd name="connsiteY90" fmla="*/ 2218920 h 3482342"/>
              <a:gd name="connsiteX91" fmla="*/ 5291263 w 12192000"/>
              <a:gd name="connsiteY91" fmla="*/ 2239182 h 3482342"/>
              <a:gd name="connsiteX92" fmla="*/ 5255152 w 12192000"/>
              <a:gd name="connsiteY92" fmla="*/ 2247164 h 3482342"/>
              <a:gd name="connsiteX93" fmla="*/ 5233796 w 12192000"/>
              <a:gd name="connsiteY93" fmla="*/ 2268260 h 3482342"/>
              <a:gd name="connsiteX94" fmla="*/ 5212786 w 12192000"/>
              <a:gd name="connsiteY94" fmla="*/ 2296592 h 3482342"/>
              <a:gd name="connsiteX95" fmla="*/ 5173523 w 12192000"/>
              <a:gd name="connsiteY95" fmla="*/ 2309057 h 3482342"/>
              <a:gd name="connsiteX96" fmla="*/ 5123830 w 12192000"/>
              <a:gd name="connsiteY96" fmla="*/ 2307070 h 3482342"/>
              <a:gd name="connsiteX97" fmla="*/ 5065426 w 12192000"/>
              <a:gd name="connsiteY97" fmla="*/ 2324076 h 3482342"/>
              <a:gd name="connsiteX98" fmla="*/ 4975908 w 12192000"/>
              <a:gd name="connsiteY98" fmla="*/ 2364128 h 3482342"/>
              <a:gd name="connsiteX99" fmla="*/ 4913723 w 12192000"/>
              <a:gd name="connsiteY99" fmla="*/ 2385265 h 3482342"/>
              <a:gd name="connsiteX100" fmla="*/ 4746485 w 12192000"/>
              <a:gd name="connsiteY100" fmla="*/ 2451769 h 3482342"/>
              <a:gd name="connsiteX101" fmla="*/ 4681588 w 12192000"/>
              <a:gd name="connsiteY101" fmla="*/ 2467494 h 3482342"/>
              <a:gd name="connsiteX102" fmla="*/ 1783655 w 12192000"/>
              <a:gd name="connsiteY102" fmla="*/ 3163860 h 3482342"/>
              <a:gd name="connsiteX103" fmla="*/ 1325955 w 12192000"/>
              <a:gd name="connsiteY103" fmla="*/ 3176692 h 3482342"/>
              <a:gd name="connsiteX104" fmla="*/ 1190384 w 12192000"/>
              <a:gd name="connsiteY104" fmla="*/ 3203504 h 3482342"/>
              <a:gd name="connsiteX105" fmla="*/ 1094537 w 12192000"/>
              <a:gd name="connsiteY105" fmla="*/ 3229469 h 3482342"/>
              <a:gd name="connsiteX106" fmla="*/ 779276 w 12192000"/>
              <a:gd name="connsiteY106" fmla="*/ 3327290 h 3482342"/>
              <a:gd name="connsiteX107" fmla="*/ 600378 w 12192000"/>
              <a:gd name="connsiteY107" fmla="*/ 3335250 h 3482342"/>
              <a:gd name="connsiteX108" fmla="*/ 493457 w 12192000"/>
              <a:gd name="connsiteY108" fmla="*/ 3365044 h 3482342"/>
              <a:gd name="connsiteX109" fmla="*/ 349402 w 12192000"/>
              <a:gd name="connsiteY109" fmla="*/ 3380897 h 3482342"/>
              <a:gd name="connsiteX110" fmla="*/ 192183 w 12192000"/>
              <a:gd name="connsiteY110" fmla="*/ 3460075 h 3482342"/>
              <a:gd name="connsiteX111" fmla="*/ 46713 w 12192000"/>
              <a:gd name="connsiteY111" fmla="*/ 3462986 h 3482342"/>
              <a:gd name="connsiteX112" fmla="*/ 2765 w 12192000"/>
              <a:gd name="connsiteY112" fmla="*/ 3480770 h 3482342"/>
              <a:gd name="connsiteX113" fmla="*/ 0 w 12192000"/>
              <a:gd name="connsiteY113" fmla="*/ 3482342 h 3482342"/>
              <a:gd name="connsiteX114" fmla="*/ 0 w 12192000"/>
              <a:gd name="connsiteY11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495949 w 12192000"/>
              <a:gd name="connsiteY49" fmla="*/ 1902425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41837 w 12192000"/>
              <a:gd name="connsiteY60" fmla="*/ 1840640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686657 w 12192000"/>
              <a:gd name="connsiteY66" fmla="*/ 1907344 h 3482342"/>
              <a:gd name="connsiteX67" fmla="*/ 6651330 w 12192000"/>
              <a:gd name="connsiteY67" fmla="*/ 1922921 h 3482342"/>
              <a:gd name="connsiteX68" fmla="*/ 6622958 w 12192000"/>
              <a:gd name="connsiteY68" fmla="*/ 1936255 h 3482342"/>
              <a:gd name="connsiteX69" fmla="*/ 6522602 w 12192000"/>
              <a:gd name="connsiteY69" fmla="*/ 1954133 h 3482342"/>
              <a:gd name="connsiteX70" fmla="*/ 6444344 w 12192000"/>
              <a:gd name="connsiteY70" fmla="*/ 1969663 h 3482342"/>
              <a:gd name="connsiteX71" fmla="*/ 6409626 w 12192000"/>
              <a:gd name="connsiteY71" fmla="*/ 1978846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87205 w 12192000"/>
              <a:gd name="connsiteY75" fmla="*/ 2060048 h 3482342"/>
              <a:gd name="connsiteX76" fmla="*/ 6138780 w 12192000"/>
              <a:gd name="connsiteY76" fmla="*/ 2081918 h 3482342"/>
              <a:gd name="connsiteX77" fmla="*/ 6120125 w 12192000"/>
              <a:gd name="connsiteY77" fmla="*/ 2109475 h 3482342"/>
              <a:gd name="connsiteX78" fmla="*/ 6056576 w 12192000"/>
              <a:gd name="connsiteY78" fmla="*/ 2120066 h 3482342"/>
              <a:gd name="connsiteX79" fmla="*/ 5993794 w 12192000"/>
              <a:gd name="connsiteY79" fmla="*/ 2122569 h 3482342"/>
              <a:gd name="connsiteX80" fmla="*/ 5943601 w 12192000"/>
              <a:gd name="connsiteY80" fmla="*/ 2137719 h 3482342"/>
              <a:gd name="connsiteX81" fmla="*/ 5898141 w 12192000"/>
              <a:gd name="connsiteY81" fmla="*/ 2144806 h 3482342"/>
              <a:gd name="connsiteX82" fmla="*/ 5855337 w 12192000"/>
              <a:gd name="connsiteY82" fmla="*/ 2137719 h 3482342"/>
              <a:gd name="connsiteX83" fmla="*/ 5817682 w 12192000"/>
              <a:gd name="connsiteY83" fmla="*/ 2157358 h 3482342"/>
              <a:gd name="connsiteX84" fmla="*/ 5735300 w 12192000"/>
              <a:gd name="connsiteY84" fmla="*/ 2158902 h 3482342"/>
              <a:gd name="connsiteX85" fmla="*/ 5591469 w 12192000"/>
              <a:gd name="connsiteY85" fmla="*/ 2178389 h 3482342"/>
              <a:gd name="connsiteX86" fmla="*/ 5505818 w 12192000"/>
              <a:gd name="connsiteY86" fmla="*/ 2194207 h 3482342"/>
              <a:gd name="connsiteX87" fmla="*/ 5452860 w 12192000"/>
              <a:gd name="connsiteY87" fmla="*/ 2180085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336354 w 12192000"/>
              <a:gd name="connsiteY90" fmla="*/ 2218920 h 3482342"/>
              <a:gd name="connsiteX91" fmla="*/ 5291263 w 12192000"/>
              <a:gd name="connsiteY91" fmla="*/ 2239182 h 3482342"/>
              <a:gd name="connsiteX92" fmla="*/ 5255152 w 12192000"/>
              <a:gd name="connsiteY92" fmla="*/ 2247164 h 3482342"/>
              <a:gd name="connsiteX93" fmla="*/ 5233796 w 12192000"/>
              <a:gd name="connsiteY93" fmla="*/ 2268260 h 3482342"/>
              <a:gd name="connsiteX94" fmla="*/ 5212786 w 12192000"/>
              <a:gd name="connsiteY94" fmla="*/ 2296592 h 3482342"/>
              <a:gd name="connsiteX95" fmla="*/ 5173523 w 12192000"/>
              <a:gd name="connsiteY95" fmla="*/ 2309057 h 3482342"/>
              <a:gd name="connsiteX96" fmla="*/ 5123830 w 12192000"/>
              <a:gd name="connsiteY96" fmla="*/ 2307070 h 3482342"/>
              <a:gd name="connsiteX97" fmla="*/ 5065426 w 12192000"/>
              <a:gd name="connsiteY97" fmla="*/ 2324076 h 3482342"/>
              <a:gd name="connsiteX98" fmla="*/ 4975908 w 12192000"/>
              <a:gd name="connsiteY98" fmla="*/ 2364128 h 3482342"/>
              <a:gd name="connsiteX99" fmla="*/ 4913723 w 12192000"/>
              <a:gd name="connsiteY99" fmla="*/ 2385265 h 3482342"/>
              <a:gd name="connsiteX100" fmla="*/ 4746485 w 12192000"/>
              <a:gd name="connsiteY100" fmla="*/ 2451769 h 3482342"/>
              <a:gd name="connsiteX101" fmla="*/ 4681588 w 12192000"/>
              <a:gd name="connsiteY101" fmla="*/ 2467494 h 3482342"/>
              <a:gd name="connsiteX102" fmla="*/ 1783655 w 12192000"/>
              <a:gd name="connsiteY102" fmla="*/ 3163860 h 3482342"/>
              <a:gd name="connsiteX103" fmla="*/ 1325955 w 12192000"/>
              <a:gd name="connsiteY103" fmla="*/ 3176692 h 3482342"/>
              <a:gd name="connsiteX104" fmla="*/ 1190384 w 12192000"/>
              <a:gd name="connsiteY104" fmla="*/ 3203504 h 3482342"/>
              <a:gd name="connsiteX105" fmla="*/ 1094537 w 12192000"/>
              <a:gd name="connsiteY105" fmla="*/ 3229469 h 3482342"/>
              <a:gd name="connsiteX106" fmla="*/ 779276 w 12192000"/>
              <a:gd name="connsiteY106" fmla="*/ 3327290 h 3482342"/>
              <a:gd name="connsiteX107" fmla="*/ 600378 w 12192000"/>
              <a:gd name="connsiteY107" fmla="*/ 3335250 h 3482342"/>
              <a:gd name="connsiteX108" fmla="*/ 493457 w 12192000"/>
              <a:gd name="connsiteY108" fmla="*/ 3365044 h 3482342"/>
              <a:gd name="connsiteX109" fmla="*/ 349402 w 12192000"/>
              <a:gd name="connsiteY109" fmla="*/ 3380897 h 3482342"/>
              <a:gd name="connsiteX110" fmla="*/ 192183 w 12192000"/>
              <a:gd name="connsiteY110" fmla="*/ 3460075 h 3482342"/>
              <a:gd name="connsiteX111" fmla="*/ 46713 w 12192000"/>
              <a:gd name="connsiteY111" fmla="*/ 3462986 h 3482342"/>
              <a:gd name="connsiteX112" fmla="*/ 2765 w 12192000"/>
              <a:gd name="connsiteY112" fmla="*/ 3480770 h 3482342"/>
              <a:gd name="connsiteX113" fmla="*/ 0 w 12192000"/>
              <a:gd name="connsiteY113" fmla="*/ 3482342 h 3482342"/>
              <a:gd name="connsiteX114" fmla="*/ 0 w 12192000"/>
              <a:gd name="connsiteY11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264922 w 12192000"/>
              <a:gd name="connsiteY32" fmla="*/ 1472107 h 3482342"/>
              <a:gd name="connsiteX33" fmla="*/ 10058690 w 12192000"/>
              <a:gd name="connsiteY33" fmla="*/ 1474888 h 3482342"/>
              <a:gd name="connsiteX34" fmla="*/ 10004424 w 12192000"/>
              <a:gd name="connsiteY34" fmla="*/ 1489801 h 3482342"/>
              <a:gd name="connsiteX35" fmla="*/ 9999951 w 12192000"/>
              <a:gd name="connsiteY35" fmla="*/ 1499127 h 3482342"/>
              <a:gd name="connsiteX36" fmla="*/ 9845462 w 12192000"/>
              <a:gd name="connsiteY36" fmla="*/ 1548192 h 3482342"/>
              <a:gd name="connsiteX37" fmla="*/ 9736156 w 12192000"/>
              <a:gd name="connsiteY37" fmla="*/ 1581928 h 3482342"/>
              <a:gd name="connsiteX38" fmla="*/ 9693355 w 12192000"/>
              <a:gd name="connsiteY38" fmla="*/ 1602632 h 3482342"/>
              <a:gd name="connsiteX39" fmla="*/ 9664242 w 12192000"/>
              <a:gd name="connsiteY39" fmla="*/ 1622075 h 3482342"/>
              <a:gd name="connsiteX40" fmla="*/ 9579195 w 12192000"/>
              <a:gd name="connsiteY40" fmla="*/ 1648017 h 3482342"/>
              <a:gd name="connsiteX41" fmla="*/ 9433652 w 12192000"/>
              <a:gd name="connsiteY41" fmla="*/ 1681174 h 3482342"/>
              <a:gd name="connsiteX42" fmla="*/ 9403775 w 12192000"/>
              <a:gd name="connsiteY42" fmla="*/ 1690403 h 3482342"/>
              <a:gd name="connsiteX43" fmla="*/ 9382503 w 12192000"/>
              <a:gd name="connsiteY43" fmla="*/ 1706957 h 3482342"/>
              <a:gd name="connsiteX44" fmla="*/ 9381410 w 12192000"/>
              <a:gd name="connsiteY44" fmla="*/ 1718312 h 3482342"/>
              <a:gd name="connsiteX45" fmla="*/ 9365685 w 12192000"/>
              <a:gd name="connsiteY45" fmla="*/ 1724772 h 3482342"/>
              <a:gd name="connsiteX46" fmla="*/ 9278020 w 12192000"/>
              <a:gd name="connsiteY46" fmla="*/ 1741161 h 3482342"/>
              <a:gd name="connsiteX47" fmla="*/ 9217145 w 12192000"/>
              <a:gd name="connsiteY47" fmla="*/ 1771195 h 3482342"/>
              <a:gd name="connsiteX48" fmla="*/ 8955875 w 12192000"/>
              <a:gd name="connsiteY48" fmla="*/ 1796806 h 3482342"/>
              <a:gd name="connsiteX49" fmla="*/ 8648415 w 12192000"/>
              <a:gd name="connsiteY49" fmla="*/ 1878623 h 3482342"/>
              <a:gd name="connsiteX50" fmla="*/ 8495949 w 12192000"/>
              <a:gd name="connsiteY50" fmla="*/ 1902425 h 3482342"/>
              <a:gd name="connsiteX51" fmla="*/ 8236214 w 12192000"/>
              <a:gd name="connsiteY51" fmla="*/ 1909725 h 3482342"/>
              <a:gd name="connsiteX52" fmla="*/ 8132104 w 12192000"/>
              <a:gd name="connsiteY52" fmla="*/ 1895727 h 3482342"/>
              <a:gd name="connsiteX53" fmla="*/ 7918078 w 12192000"/>
              <a:gd name="connsiteY53" fmla="*/ 1862668 h 3482342"/>
              <a:gd name="connsiteX54" fmla="*/ 7817899 w 12192000"/>
              <a:gd name="connsiteY54" fmla="*/ 1862176 h 3482342"/>
              <a:gd name="connsiteX55" fmla="*/ 7768994 w 12192000"/>
              <a:gd name="connsiteY55" fmla="*/ 1855721 h 3482342"/>
              <a:gd name="connsiteX56" fmla="*/ 7618027 w 12192000"/>
              <a:gd name="connsiteY56" fmla="*/ 1830959 h 3482342"/>
              <a:gd name="connsiteX57" fmla="*/ 7449425 w 12192000"/>
              <a:gd name="connsiteY57" fmla="*/ 1810910 h 3482342"/>
              <a:gd name="connsiteX58" fmla="*/ 7342915 w 12192000"/>
              <a:gd name="connsiteY58" fmla="*/ 1819827 h 3482342"/>
              <a:gd name="connsiteX59" fmla="*/ 7255191 w 12192000"/>
              <a:gd name="connsiteY59" fmla="*/ 1834354 h 3482342"/>
              <a:gd name="connsiteX60" fmla="*/ 7131205 w 12192000"/>
              <a:gd name="connsiteY60" fmla="*/ 1845557 h 3482342"/>
              <a:gd name="connsiteX61" fmla="*/ 6941837 w 12192000"/>
              <a:gd name="connsiteY61" fmla="*/ 1840640 h 3482342"/>
              <a:gd name="connsiteX62" fmla="*/ 6837145 w 12192000"/>
              <a:gd name="connsiteY62" fmla="*/ 1870724 h 3482342"/>
              <a:gd name="connsiteX63" fmla="*/ 6753991 w 12192000"/>
              <a:gd name="connsiteY63" fmla="*/ 1860969 h 3482342"/>
              <a:gd name="connsiteX64" fmla="*/ 6727754 w 12192000"/>
              <a:gd name="connsiteY64" fmla="*/ 1882372 h 3482342"/>
              <a:gd name="connsiteX65" fmla="*/ 6723371 w 12192000"/>
              <a:gd name="connsiteY65" fmla="*/ 1886494 h 3482342"/>
              <a:gd name="connsiteX66" fmla="*/ 6702779 w 12192000"/>
              <a:gd name="connsiteY66" fmla="*/ 1893601 h 3482342"/>
              <a:gd name="connsiteX67" fmla="*/ 6686657 w 12192000"/>
              <a:gd name="connsiteY67" fmla="*/ 1907344 h 3482342"/>
              <a:gd name="connsiteX68" fmla="*/ 6651330 w 12192000"/>
              <a:gd name="connsiteY68" fmla="*/ 1922921 h 3482342"/>
              <a:gd name="connsiteX69" fmla="*/ 6622958 w 12192000"/>
              <a:gd name="connsiteY69" fmla="*/ 1936255 h 3482342"/>
              <a:gd name="connsiteX70" fmla="*/ 6522602 w 12192000"/>
              <a:gd name="connsiteY70" fmla="*/ 1954133 h 3482342"/>
              <a:gd name="connsiteX71" fmla="*/ 6444344 w 12192000"/>
              <a:gd name="connsiteY71" fmla="*/ 1969663 h 3482342"/>
              <a:gd name="connsiteX72" fmla="*/ 6409626 w 12192000"/>
              <a:gd name="connsiteY72" fmla="*/ 1978846 h 3482342"/>
              <a:gd name="connsiteX73" fmla="*/ 6333446 w 12192000"/>
              <a:gd name="connsiteY73" fmla="*/ 1997163 h 3482342"/>
              <a:gd name="connsiteX74" fmla="*/ 6294933 w 12192000"/>
              <a:gd name="connsiteY74" fmla="*/ 2019412 h 3482342"/>
              <a:gd name="connsiteX75" fmla="*/ 6238719 w 12192000"/>
              <a:gd name="connsiteY75" fmla="*/ 2042547 h 3482342"/>
              <a:gd name="connsiteX76" fmla="*/ 6187205 w 12192000"/>
              <a:gd name="connsiteY76" fmla="*/ 2060048 h 3482342"/>
              <a:gd name="connsiteX77" fmla="*/ 6138780 w 12192000"/>
              <a:gd name="connsiteY77" fmla="*/ 2081918 h 3482342"/>
              <a:gd name="connsiteX78" fmla="*/ 6120125 w 12192000"/>
              <a:gd name="connsiteY78" fmla="*/ 2109475 h 3482342"/>
              <a:gd name="connsiteX79" fmla="*/ 6056576 w 12192000"/>
              <a:gd name="connsiteY79" fmla="*/ 2120066 h 3482342"/>
              <a:gd name="connsiteX80" fmla="*/ 5993794 w 12192000"/>
              <a:gd name="connsiteY80" fmla="*/ 2122569 h 3482342"/>
              <a:gd name="connsiteX81" fmla="*/ 5943601 w 12192000"/>
              <a:gd name="connsiteY81" fmla="*/ 2137719 h 3482342"/>
              <a:gd name="connsiteX82" fmla="*/ 5898141 w 12192000"/>
              <a:gd name="connsiteY82" fmla="*/ 2144806 h 3482342"/>
              <a:gd name="connsiteX83" fmla="*/ 5855337 w 12192000"/>
              <a:gd name="connsiteY83" fmla="*/ 2137719 h 3482342"/>
              <a:gd name="connsiteX84" fmla="*/ 5817682 w 12192000"/>
              <a:gd name="connsiteY84" fmla="*/ 2157358 h 3482342"/>
              <a:gd name="connsiteX85" fmla="*/ 5735300 w 12192000"/>
              <a:gd name="connsiteY85" fmla="*/ 2158902 h 3482342"/>
              <a:gd name="connsiteX86" fmla="*/ 5591469 w 12192000"/>
              <a:gd name="connsiteY86" fmla="*/ 2178389 h 3482342"/>
              <a:gd name="connsiteX87" fmla="*/ 5505818 w 12192000"/>
              <a:gd name="connsiteY87" fmla="*/ 2194207 h 3482342"/>
              <a:gd name="connsiteX88" fmla="*/ 5452860 w 12192000"/>
              <a:gd name="connsiteY88" fmla="*/ 2180085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336354 w 12192000"/>
              <a:gd name="connsiteY91" fmla="*/ 2218920 h 3482342"/>
              <a:gd name="connsiteX92" fmla="*/ 5291263 w 12192000"/>
              <a:gd name="connsiteY92" fmla="*/ 2239182 h 3482342"/>
              <a:gd name="connsiteX93" fmla="*/ 5255152 w 12192000"/>
              <a:gd name="connsiteY93" fmla="*/ 2247164 h 3482342"/>
              <a:gd name="connsiteX94" fmla="*/ 5233796 w 12192000"/>
              <a:gd name="connsiteY94" fmla="*/ 2268260 h 3482342"/>
              <a:gd name="connsiteX95" fmla="*/ 5212786 w 12192000"/>
              <a:gd name="connsiteY95" fmla="*/ 2296592 h 3482342"/>
              <a:gd name="connsiteX96" fmla="*/ 5173523 w 12192000"/>
              <a:gd name="connsiteY96" fmla="*/ 2309057 h 3482342"/>
              <a:gd name="connsiteX97" fmla="*/ 5123830 w 12192000"/>
              <a:gd name="connsiteY97" fmla="*/ 2307070 h 3482342"/>
              <a:gd name="connsiteX98" fmla="*/ 5065426 w 12192000"/>
              <a:gd name="connsiteY98" fmla="*/ 2324076 h 3482342"/>
              <a:gd name="connsiteX99" fmla="*/ 4975908 w 12192000"/>
              <a:gd name="connsiteY99" fmla="*/ 2364128 h 3482342"/>
              <a:gd name="connsiteX100" fmla="*/ 4913723 w 12192000"/>
              <a:gd name="connsiteY100" fmla="*/ 2385265 h 3482342"/>
              <a:gd name="connsiteX101" fmla="*/ 4746485 w 12192000"/>
              <a:gd name="connsiteY101" fmla="*/ 2451769 h 3482342"/>
              <a:gd name="connsiteX102" fmla="*/ 4681588 w 12192000"/>
              <a:gd name="connsiteY102" fmla="*/ 2467494 h 3482342"/>
              <a:gd name="connsiteX103" fmla="*/ 1783655 w 12192000"/>
              <a:gd name="connsiteY103" fmla="*/ 3163860 h 3482342"/>
              <a:gd name="connsiteX104" fmla="*/ 1325955 w 12192000"/>
              <a:gd name="connsiteY104" fmla="*/ 3176692 h 3482342"/>
              <a:gd name="connsiteX105" fmla="*/ 1190384 w 12192000"/>
              <a:gd name="connsiteY105" fmla="*/ 3203504 h 3482342"/>
              <a:gd name="connsiteX106" fmla="*/ 1094537 w 12192000"/>
              <a:gd name="connsiteY106" fmla="*/ 3229469 h 3482342"/>
              <a:gd name="connsiteX107" fmla="*/ 779276 w 12192000"/>
              <a:gd name="connsiteY107" fmla="*/ 3327290 h 3482342"/>
              <a:gd name="connsiteX108" fmla="*/ 600378 w 12192000"/>
              <a:gd name="connsiteY108" fmla="*/ 3335250 h 3482342"/>
              <a:gd name="connsiteX109" fmla="*/ 493457 w 12192000"/>
              <a:gd name="connsiteY109" fmla="*/ 3365044 h 3482342"/>
              <a:gd name="connsiteX110" fmla="*/ 349402 w 12192000"/>
              <a:gd name="connsiteY110" fmla="*/ 3380897 h 3482342"/>
              <a:gd name="connsiteX111" fmla="*/ 192183 w 12192000"/>
              <a:gd name="connsiteY111" fmla="*/ 3460075 h 3482342"/>
              <a:gd name="connsiteX112" fmla="*/ 46713 w 12192000"/>
              <a:gd name="connsiteY112" fmla="*/ 3462986 h 3482342"/>
              <a:gd name="connsiteX113" fmla="*/ 2765 w 12192000"/>
              <a:gd name="connsiteY113" fmla="*/ 3480770 h 3482342"/>
              <a:gd name="connsiteX114" fmla="*/ 0 w 12192000"/>
              <a:gd name="connsiteY114" fmla="*/ 3482342 h 3482342"/>
              <a:gd name="connsiteX115" fmla="*/ 0 w 12192000"/>
              <a:gd name="connsiteY11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495949 w 12192000"/>
              <a:gd name="connsiteY51" fmla="*/ 1902425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41837 w 12192000"/>
              <a:gd name="connsiteY62" fmla="*/ 1840640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686657 w 12192000"/>
              <a:gd name="connsiteY68" fmla="*/ 1907344 h 3482342"/>
              <a:gd name="connsiteX69" fmla="*/ 6651330 w 12192000"/>
              <a:gd name="connsiteY69" fmla="*/ 1922921 h 3482342"/>
              <a:gd name="connsiteX70" fmla="*/ 6622958 w 12192000"/>
              <a:gd name="connsiteY70" fmla="*/ 1936255 h 3482342"/>
              <a:gd name="connsiteX71" fmla="*/ 6522602 w 12192000"/>
              <a:gd name="connsiteY71" fmla="*/ 1954133 h 3482342"/>
              <a:gd name="connsiteX72" fmla="*/ 6444344 w 12192000"/>
              <a:gd name="connsiteY72" fmla="*/ 1969663 h 3482342"/>
              <a:gd name="connsiteX73" fmla="*/ 6409626 w 12192000"/>
              <a:gd name="connsiteY73" fmla="*/ 1978846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87205 w 12192000"/>
              <a:gd name="connsiteY77" fmla="*/ 2060048 h 3482342"/>
              <a:gd name="connsiteX78" fmla="*/ 6138780 w 12192000"/>
              <a:gd name="connsiteY78" fmla="*/ 2081918 h 3482342"/>
              <a:gd name="connsiteX79" fmla="*/ 6120125 w 12192000"/>
              <a:gd name="connsiteY79" fmla="*/ 2109475 h 3482342"/>
              <a:gd name="connsiteX80" fmla="*/ 6056576 w 12192000"/>
              <a:gd name="connsiteY80" fmla="*/ 2120066 h 3482342"/>
              <a:gd name="connsiteX81" fmla="*/ 5993794 w 12192000"/>
              <a:gd name="connsiteY81" fmla="*/ 2122569 h 3482342"/>
              <a:gd name="connsiteX82" fmla="*/ 5943601 w 12192000"/>
              <a:gd name="connsiteY82" fmla="*/ 2137719 h 3482342"/>
              <a:gd name="connsiteX83" fmla="*/ 5898141 w 12192000"/>
              <a:gd name="connsiteY83" fmla="*/ 2144806 h 3482342"/>
              <a:gd name="connsiteX84" fmla="*/ 5855337 w 12192000"/>
              <a:gd name="connsiteY84" fmla="*/ 2137719 h 3482342"/>
              <a:gd name="connsiteX85" fmla="*/ 5817682 w 12192000"/>
              <a:gd name="connsiteY85" fmla="*/ 2157358 h 3482342"/>
              <a:gd name="connsiteX86" fmla="*/ 5735300 w 12192000"/>
              <a:gd name="connsiteY86" fmla="*/ 2158902 h 3482342"/>
              <a:gd name="connsiteX87" fmla="*/ 5591469 w 12192000"/>
              <a:gd name="connsiteY87" fmla="*/ 2178389 h 3482342"/>
              <a:gd name="connsiteX88" fmla="*/ 5505818 w 12192000"/>
              <a:gd name="connsiteY88" fmla="*/ 2194207 h 3482342"/>
              <a:gd name="connsiteX89" fmla="*/ 5452860 w 12192000"/>
              <a:gd name="connsiteY89" fmla="*/ 2180085 h 3482342"/>
              <a:gd name="connsiteX90" fmla="*/ 5414282 w 12192000"/>
              <a:gd name="connsiteY90" fmla="*/ 2183070 h 3482342"/>
              <a:gd name="connsiteX91" fmla="*/ 5368369 w 12192000"/>
              <a:gd name="connsiteY91" fmla="*/ 2204272 h 3482342"/>
              <a:gd name="connsiteX92" fmla="*/ 5336354 w 12192000"/>
              <a:gd name="connsiteY92" fmla="*/ 2218920 h 3482342"/>
              <a:gd name="connsiteX93" fmla="*/ 5291263 w 12192000"/>
              <a:gd name="connsiteY93" fmla="*/ 2239182 h 3482342"/>
              <a:gd name="connsiteX94" fmla="*/ 5255152 w 12192000"/>
              <a:gd name="connsiteY94" fmla="*/ 2247164 h 3482342"/>
              <a:gd name="connsiteX95" fmla="*/ 5233796 w 12192000"/>
              <a:gd name="connsiteY95" fmla="*/ 2268260 h 3482342"/>
              <a:gd name="connsiteX96" fmla="*/ 5212786 w 12192000"/>
              <a:gd name="connsiteY96" fmla="*/ 2296592 h 3482342"/>
              <a:gd name="connsiteX97" fmla="*/ 5173523 w 12192000"/>
              <a:gd name="connsiteY97" fmla="*/ 2309057 h 3482342"/>
              <a:gd name="connsiteX98" fmla="*/ 5123830 w 12192000"/>
              <a:gd name="connsiteY98" fmla="*/ 2307070 h 3482342"/>
              <a:gd name="connsiteX99" fmla="*/ 5065426 w 12192000"/>
              <a:gd name="connsiteY99" fmla="*/ 2324076 h 3482342"/>
              <a:gd name="connsiteX100" fmla="*/ 4975908 w 12192000"/>
              <a:gd name="connsiteY100" fmla="*/ 2364128 h 3482342"/>
              <a:gd name="connsiteX101" fmla="*/ 4913723 w 12192000"/>
              <a:gd name="connsiteY101" fmla="*/ 2385265 h 3482342"/>
              <a:gd name="connsiteX102" fmla="*/ 4746485 w 12192000"/>
              <a:gd name="connsiteY102" fmla="*/ 2451769 h 3482342"/>
              <a:gd name="connsiteX103" fmla="*/ 4681588 w 12192000"/>
              <a:gd name="connsiteY103" fmla="*/ 2467494 h 3482342"/>
              <a:gd name="connsiteX104" fmla="*/ 1783655 w 12192000"/>
              <a:gd name="connsiteY104" fmla="*/ 3163860 h 3482342"/>
              <a:gd name="connsiteX105" fmla="*/ 1325955 w 12192000"/>
              <a:gd name="connsiteY105" fmla="*/ 3176692 h 3482342"/>
              <a:gd name="connsiteX106" fmla="*/ 1190384 w 12192000"/>
              <a:gd name="connsiteY106" fmla="*/ 3203504 h 3482342"/>
              <a:gd name="connsiteX107" fmla="*/ 1094537 w 12192000"/>
              <a:gd name="connsiteY107" fmla="*/ 3229469 h 3482342"/>
              <a:gd name="connsiteX108" fmla="*/ 779276 w 12192000"/>
              <a:gd name="connsiteY108" fmla="*/ 3327290 h 3482342"/>
              <a:gd name="connsiteX109" fmla="*/ 600378 w 12192000"/>
              <a:gd name="connsiteY109" fmla="*/ 3335250 h 3482342"/>
              <a:gd name="connsiteX110" fmla="*/ 493457 w 12192000"/>
              <a:gd name="connsiteY110" fmla="*/ 3365044 h 3482342"/>
              <a:gd name="connsiteX111" fmla="*/ 349402 w 12192000"/>
              <a:gd name="connsiteY111" fmla="*/ 3380897 h 3482342"/>
              <a:gd name="connsiteX112" fmla="*/ 192183 w 12192000"/>
              <a:gd name="connsiteY112" fmla="*/ 3460075 h 3482342"/>
              <a:gd name="connsiteX113" fmla="*/ 46713 w 12192000"/>
              <a:gd name="connsiteY113" fmla="*/ 3462986 h 3482342"/>
              <a:gd name="connsiteX114" fmla="*/ 2765 w 12192000"/>
              <a:gd name="connsiteY114" fmla="*/ 3480770 h 3482342"/>
              <a:gd name="connsiteX115" fmla="*/ 0 w 12192000"/>
              <a:gd name="connsiteY115" fmla="*/ 3482342 h 3482342"/>
              <a:gd name="connsiteX116" fmla="*/ 0 w 12192000"/>
              <a:gd name="connsiteY11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495949 w 12192000"/>
              <a:gd name="connsiteY52" fmla="*/ 1902425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41837 w 12192000"/>
              <a:gd name="connsiteY63" fmla="*/ 1840640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686657 w 12192000"/>
              <a:gd name="connsiteY69" fmla="*/ 1907344 h 3482342"/>
              <a:gd name="connsiteX70" fmla="*/ 6651330 w 12192000"/>
              <a:gd name="connsiteY70" fmla="*/ 1922921 h 3482342"/>
              <a:gd name="connsiteX71" fmla="*/ 6622958 w 12192000"/>
              <a:gd name="connsiteY71" fmla="*/ 1936255 h 3482342"/>
              <a:gd name="connsiteX72" fmla="*/ 6522602 w 12192000"/>
              <a:gd name="connsiteY72" fmla="*/ 1954133 h 3482342"/>
              <a:gd name="connsiteX73" fmla="*/ 6444344 w 12192000"/>
              <a:gd name="connsiteY73" fmla="*/ 1969663 h 3482342"/>
              <a:gd name="connsiteX74" fmla="*/ 6409626 w 12192000"/>
              <a:gd name="connsiteY74" fmla="*/ 1978846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87205 w 12192000"/>
              <a:gd name="connsiteY78" fmla="*/ 2060048 h 3482342"/>
              <a:gd name="connsiteX79" fmla="*/ 6138780 w 12192000"/>
              <a:gd name="connsiteY79" fmla="*/ 2081918 h 3482342"/>
              <a:gd name="connsiteX80" fmla="*/ 6120125 w 12192000"/>
              <a:gd name="connsiteY80" fmla="*/ 2109475 h 3482342"/>
              <a:gd name="connsiteX81" fmla="*/ 6056576 w 12192000"/>
              <a:gd name="connsiteY81" fmla="*/ 2120066 h 3482342"/>
              <a:gd name="connsiteX82" fmla="*/ 5993794 w 12192000"/>
              <a:gd name="connsiteY82" fmla="*/ 2122569 h 3482342"/>
              <a:gd name="connsiteX83" fmla="*/ 5943601 w 12192000"/>
              <a:gd name="connsiteY83" fmla="*/ 2137719 h 3482342"/>
              <a:gd name="connsiteX84" fmla="*/ 5898141 w 12192000"/>
              <a:gd name="connsiteY84" fmla="*/ 2144806 h 3482342"/>
              <a:gd name="connsiteX85" fmla="*/ 5855337 w 12192000"/>
              <a:gd name="connsiteY85" fmla="*/ 2137719 h 3482342"/>
              <a:gd name="connsiteX86" fmla="*/ 5817682 w 12192000"/>
              <a:gd name="connsiteY86" fmla="*/ 2157358 h 3482342"/>
              <a:gd name="connsiteX87" fmla="*/ 5735300 w 12192000"/>
              <a:gd name="connsiteY87" fmla="*/ 2158902 h 3482342"/>
              <a:gd name="connsiteX88" fmla="*/ 5591469 w 12192000"/>
              <a:gd name="connsiteY88" fmla="*/ 2178389 h 3482342"/>
              <a:gd name="connsiteX89" fmla="*/ 5505818 w 12192000"/>
              <a:gd name="connsiteY89" fmla="*/ 2194207 h 3482342"/>
              <a:gd name="connsiteX90" fmla="*/ 5452860 w 12192000"/>
              <a:gd name="connsiteY90" fmla="*/ 2180085 h 3482342"/>
              <a:gd name="connsiteX91" fmla="*/ 5414282 w 12192000"/>
              <a:gd name="connsiteY91" fmla="*/ 2183070 h 3482342"/>
              <a:gd name="connsiteX92" fmla="*/ 5368369 w 12192000"/>
              <a:gd name="connsiteY92" fmla="*/ 2204272 h 3482342"/>
              <a:gd name="connsiteX93" fmla="*/ 5336354 w 12192000"/>
              <a:gd name="connsiteY93" fmla="*/ 2218920 h 3482342"/>
              <a:gd name="connsiteX94" fmla="*/ 5291263 w 12192000"/>
              <a:gd name="connsiteY94" fmla="*/ 2239182 h 3482342"/>
              <a:gd name="connsiteX95" fmla="*/ 5255152 w 12192000"/>
              <a:gd name="connsiteY95" fmla="*/ 2247164 h 3482342"/>
              <a:gd name="connsiteX96" fmla="*/ 5233796 w 12192000"/>
              <a:gd name="connsiteY96" fmla="*/ 2268260 h 3482342"/>
              <a:gd name="connsiteX97" fmla="*/ 5212786 w 12192000"/>
              <a:gd name="connsiteY97" fmla="*/ 2296592 h 3482342"/>
              <a:gd name="connsiteX98" fmla="*/ 5173523 w 12192000"/>
              <a:gd name="connsiteY98" fmla="*/ 2309057 h 3482342"/>
              <a:gd name="connsiteX99" fmla="*/ 5123830 w 12192000"/>
              <a:gd name="connsiteY99" fmla="*/ 2307070 h 3482342"/>
              <a:gd name="connsiteX100" fmla="*/ 5065426 w 12192000"/>
              <a:gd name="connsiteY100" fmla="*/ 2324076 h 3482342"/>
              <a:gd name="connsiteX101" fmla="*/ 4975908 w 12192000"/>
              <a:gd name="connsiteY101" fmla="*/ 2364128 h 3482342"/>
              <a:gd name="connsiteX102" fmla="*/ 4913723 w 12192000"/>
              <a:gd name="connsiteY102" fmla="*/ 2385265 h 3482342"/>
              <a:gd name="connsiteX103" fmla="*/ 4746485 w 12192000"/>
              <a:gd name="connsiteY103" fmla="*/ 2451769 h 3482342"/>
              <a:gd name="connsiteX104" fmla="*/ 4681588 w 12192000"/>
              <a:gd name="connsiteY104" fmla="*/ 2467494 h 3482342"/>
              <a:gd name="connsiteX105" fmla="*/ 1783655 w 12192000"/>
              <a:gd name="connsiteY105" fmla="*/ 3163860 h 3482342"/>
              <a:gd name="connsiteX106" fmla="*/ 1325955 w 12192000"/>
              <a:gd name="connsiteY106" fmla="*/ 3176692 h 3482342"/>
              <a:gd name="connsiteX107" fmla="*/ 1190384 w 12192000"/>
              <a:gd name="connsiteY107" fmla="*/ 3203504 h 3482342"/>
              <a:gd name="connsiteX108" fmla="*/ 1094537 w 12192000"/>
              <a:gd name="connsiteY108" fmla="*/ 3229469 h 3482342"/>
              <a:gd name="connsiteX109" fmla="*/ 779276 w 12192000"/>
              <a:gd name="connsiteY109" fmla="*/ 3327290 h 3482342"/>
              <a:gd name="connsiteX110" fmla="*/ 600378 w 12192000"/>
              <a:gd name="connsiteY110" fmla="*/ 3335250 h 3482342"/>
              <a:gd name="connsiteX111" fmla="*/ 493457 w 12192000"/>
              <a:gd name="connsiteY111" fmla="*/ 3365044 h 3482342"/>
              <a:gd name="connsiteX112" fmla="*/ 349402 w 12192000"/>
              <a:gd name="connsiteY112" fmla="*/ 3380897 h 3482342"/>
              <a:gd name="connsiteX113" fmla="*/ 192183 w 12192000"/>
              <a:gd name="connsiteY113" fmla="*/ 3460075 h 3482342"/>
              <a:gd name="connsiteX114" fmla="*/ 46713 w 12192000"/>
              <a:gd name="connsiteY114" fmla="*/ 3462986 h 3482342"/>
              <a:gd name="connsiteX115" fmla="*/ 2765 w 12192000"/>
              <a:gd name="connsiteY115" fmla="*/ 3480770 h 3482342"/>
              <a:gd name="connsiteX116" fmla="*/ 0 w 12192000"/>
              <a:gd name="connsiteY116" fmla="*/ 3482342 h 3482342"/>
              <a:gd name="connsiteX117" fmla="*/ 0 w 12192000"/>
              <a:gd name="connsiteY11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495949 w 12192000"/>
              <a:gd name="connsiteY52" fmla="*/ 1902425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41837 w 12192000"/>
              <a:gd name="connsiteY63" fmla="*/ 1840640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686657 w 12192000"/>
              <a:gd name="connsiteY69" fmla="*/ 1907344 h 3482342"/>
              <a:gd name="connsiteX70" fmla="*/ 6651330 w 12192000"/>
              <a:gd name="connsiteY70" fmla="*/ 1922921 h 3482342"/>
              <a:gd name="connsiteX71" fmla="*/ 6622958 w 12192000"/>
              <a:gd name="connsiteY71" fmla="*/ 1936255 h 3482342"/>
              <a:gd name="connsiteX72" fmla="*/ 6522602 w 12192000"/>
              <a:gd name="connsiteY72" fmla="*/ 1954133 h 3482342"/>
              <a:gd name="connsiteX73" fmla="*/ 6444344 w 12192000"/>
              <a:gd name="connsiteY73" fmla="*/ 1969663 h 3482342"/>
              <a:gd name="connsiteX74" fmla="*/ 6409626 w 12192000"/>
              <a:gd name="connsiteY74" fmla="*/ 1978846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87205 w 12192000"/>
              <a:gd name="connsiteY78" fmla="*/ 2060048 h 3482342"/>
              <a:gd name="connsiteX79" fmla="*/ 6138780 w 12192000"/>
              <a:gd name="connsiteY79" fmla="*/ 2081918 h 3482342"/>
              <a:gd name="connsiteX80" fmla="*/ 6120125 w 12192000"/>
              <a:gd name="connsiteY80" fmla="*/ 2109475 h 3482342"/>
              <a:gd name="connsiteX81" fmla="*/ 6056576 w 12192000"/>
              <a:gd name="connsiteY81" fmla="*/ 2120066 h 3482342"/>
              <a:gd name="connsiteX82" fmla="*/ 5993794 w 12192000"/>
              <a:gd name="connsiteY82" fmla="*/ 2122569 h 3482342"/>
              <a:gd name="connsiteX83" fmla="*/ 5943601 w 12192000"/>
              <a:gd name="connsiteY83" fmla="*/ 2137719 h 3482342"/>
              <a:gd name="connsiteX84" fmla="*/ 5898141 w 12192000"/>
              <a:gd name="connsiteY84" fmla="*/ 2144806 h 3482342"/>
              <a:gd name="connsiteX85" fmla="*/ 5855337 w 12192000"/>
              <a:gd name="connsiteY85" fmla="*/ 2137719 h 3482342"/>
              <a:gd name="connsiteX86" fmla="*/ 5817682 w 12192000"/>
              <a:gd name="connsiteY86" fmla="*/ 2157358 h 3482342"/>
              <a:gd name="connsiteX87" fmla="*/ 5735300 w 12192000"/>
              <a:gd name="connsiteY87" fmla="*/ 2158902 h 3482342"/>
              <a:gd name="connsiteX88" fmla="*/ 5591469 w 12192000"/>
              <a:gd name="connsiteY88" fmla="*/ 2178389 h 3482342"/>
              <a:gd name="connsiteX89" fmla="*/ 5505818 w 12192000"/>
              <a:gd name="connsiteY89" fmla="*/ 2194207 h 3482342"/>
              <a:gd name="connsiteX90" fmla="*/ 5452860 w 12192000"/>
              <a:gd name="connsiteY90" fmla="*/ 2180085 h 3482342"/>
              <a:gd name="connsiteX91" fmla="*/ 5414282 w 12192000"/>
              <a:gd name="connsiteY91" fmla="*/ 2183070 h 3482342"/>
              <a:gd name="connsiteX92" fmla="*/ 5368369 w 12192000"/>
              <a:gd name="connsiteY92" fmla="*/ 2204272 h 3482342"/>
              <a:gd name="connsiteX93" fmla="*/ 5336354 w 12192000"/>
              <a:gd name="connsiteY93" fmla="*/ 2218920 h 3482342"/>
              <a:gd name="connsiteX94" fmla="*/ 5291263 w 12192000"/>
              <a:gd name="connsiteY94" fmla="*/ 2239182 h 3482342"/>
              <a:gd name="connsiteX95" fmla="*/ 5255152 w 12192000"/>
              <a:gd name="connsiteY95" fmla="*/ 2247164 h 3482342"/>
              <a:gd name="connsiteX96" fmla="*/ 5233796 w 12192000"/>
              <a:gd name="connsiteY96" fmla="*/ 2268260 h 3482342"/>
              <a:gd name="connsiteX97" fmla="*/ 5212786 w 12192000"/>
              <a:gd name="connsiteY97" fmla="*/ 2296592 h 3482342"/>
              <a:gd name="connsiteX98" fmla="*/ 5173523 w 12192000"/>
              <a:gd name="connsiteY98" fmla="*/ 2309057 h 3482342"/>
              <a:gd name="connsiteX99" fmla="*/ 5123830 w 12192000"/>
              <a:gd name="connsiteY99" fmla="*/ 2307070 h 3482342"/>
              <a:gd name="connsiteX100" fmla="*/ 5065426 w 12192000"/>
              <a:gd name="connsiteY100" fmla="*/ 2324076 h 3482342"/>
              <a:gd name="connsiteX101" fmla="*/ 4975908 w 12192000"/>
              <a:gd name="connsiteY101" fmla="*/ 2364128 h 3482342"/>
              <a:gd name="connsiteX102" fmla="*/ 4913723 w 12192000"/>
              <a:gd name="connsiteY102" fmla="*/ 2385265 h 3482342"/>
              <a:gd name="connsiteX103" fmla="*/ 4746485 w 12192000"/>
              <a:gd name="connsiteY103" fmla="*/ 2451769 h 3482342"/>
              <a:gd name="connsiteX104" fmla="*/ 4681588 w 12192000"/>
              <a:gd name="connsiteY104" fmla="*/ 2467494 h 3482342"/>
              <a:gd name="connsiteX105" fmla="*/ 1783655 w 12192000"/>
              <a:gd name="connsiteY105" fmla="*/ 3163860 h 3482342"/>
              <a:gd name="connsiteX106" fmla="*/ 1325955 w 12192000"/>
              <a:gd name="connsiteY106" fmla="*/ 3176692 h 3482342"/>
              <a:gd name="connsiteX107" fmla="*/ 1190384 w 12192000"/>
              <a:gd name="connsiteY107" fmla="*/ 3203504 h 3482342"/>
              <a:gd name="connsiteX108" fmla="*/ 1094537 w 12192000"/>
              <a:gd name="connsiteY108" fmla="*/ 3229469 h 3482342"/>
              <a:gd name="connsiteX109" fmla="*/ 779276 w 12192000"/>
              <a:gd name="connsiteY109" fmla="*/ 3327290 h 3482342"/>
              <a:gd name="connsiteX110" fmla="*/ 600378 w 12192000"/>
              <a:gd name="connsiteY110" fmla="*/ 3335250 h 3482342"/>
              <a:gd name="connsiteX111" fmla="*/ 493457 w 12192000"/>
              <a:gd name="connsiteY111" fmla="*/ 3365044 h 3482342"/>
              <a:gd name="connsiteX112" fmla="*/ 349402 w 12192000"/>
              <a:gd name="connsiteY112" fmla="*/ 3380897 h 3482342"/>
              <a:gd name="connsiteX113" fmla="*/ 192183 w 12192000"/>
              <a:gd name="connsiteY113" fmla="*/ 3460075 h 3482342"/>
              <a:gd name="connsiteX114" fmla="*/ 46713 w 12192000"/>
              <a:gd name="connsiteY114" fmla="*/ 3462986 h 3482342"/>
              <a:gd name="connsiteX115" fmla="*/ 2765 w 12192000"/>
              <a:gd name="connsiteY115" fmla="*/ 3480770 h 3482342"/>
              <a:gd name="connsiteX116" fmla="*/ 0 w 12192000"/>
              <a:gd name="connsiteY116" fmla="*/ 3482342 h 3482342"/>
              <a:gd name="connsiteX117" fmla="*/ 0 w 12192000"/>
              <a:gd name="connsiteY11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01385 w 12192000"/>
              <a:gd name="connsiteY34" fmla="*/ 1477515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75804 w 12192000"/>
              <a:gd name="connsiteY19" fmla="*/ 1067977 h 3482342"/>
              <a:gd name="connsiteX20" fmla="*/ 11120819 w 12192000"/>
              <a:gd name="connsiteY20" fmla="*/ 1126133 h 3482342"/>
              <a:gd name="connsiteX21" fmla="*/ 11028687 w 12192000"/>
              <a:gd name="connsiteY21" fmla="*/ 1199018 h 3482342"/>
              <a:gd name="connsiteX22" fmla="*/ 10960443 w 12192000"/>
              <a:gd name="connsiteY22" fmla="*/ 1244502 h 3482342"/>
              <a:gd name="connsiteX23" fmla="*/ 10850998 w 12192000"/>
              <a:gd name="connsiteY23" fmla="*/ 1269215 h 3482342"/>
              <a:gd name="connsiteX24" fmla="*/ 10815658 w 12192000"/>
              <a:gd name="connsiteY24" fmla="*/ 1287849 h 3482342"/>
              <a:gd name="connsiteX25" fmla="*/ 10679906 w 12192000"/>
              <a:gd name="connsiteY25" fmla="*/ 1324988 h 3482342"/>
              <a:gd name="connsiteX26" fmla="*/ 10636304 w 12192000"/>
              <a:gd name="connsiteY26" fmla="*/ 1317928 h 3482342"/>
              <a:gd name="connsiteX27" fmla="*/ 10603863 w 12192000"/>
              <a:gd name="connsiteY27" fmla="*/ 1346886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314361 w 12192000"/>
              <a:gd name="connsiteY33" fmla="*/ 1466924 h 3482342"/>
              <a:gd name="connsiteX34" fmla="*/ 10264922 w 12192000"/>
              <a:gd name="connsiteY34" fmla="*/ 1472107 h 3482342"/>
              <a:gd name="connsiteX35" fmla="*/ 10201385 w 12192000"/>
              <a:gd name="connsiteY35" fmla="*/ 1477515 h 3482342"/>
              <a:gd name="connsiteX36" fmla="*/ 10120184 w 12192000"/>
              <a:gd name="connsiteY36" fmla="*/ 1466924 h 3482342"/>
              <a:gd name="connsiteX37" fmla="*/ 10058690 w 12192000"/>
              <a:gd name="connsiteY37" fmla="*/ 1474888 h 3482342"/>
              <a:gd name="connsiteX38" fmla="*/ 10004424 w 12192000"/>
              <a:gd name="connsiteY38" fmla="*/ 1489801 h 3482342"/>
              <a:gd name="connsiteX39" fmla="*/ 9999951 w 12192000"/>
              <a:gd name="connsiteY39" fmla="*/ 1499127 h 3482342"/>
              <a:gd name="connsiteX40" fmla="*/ 9845462 w 12192000"/>
              <a:gd name="connsiteY40" fmla="*/ 1548192 h 3482342"/>
              <a:gd name="connsiteX41" fmla="*/ 9736156 w 12192000"/>
              <a:gd name="connsiteY41" fmla="*/ 1581928 h 3482342"/>
              <a:gd name="connsiteX42" fmla="*/ 9693355 w 12192000"/>
              <a:gd name="connsiteY42" fmla="*/ 1602632 h 3482342"/>
              <a:gd name="connsiteX43" fmla="*/ 9664242 w 12192000"/>
              <a:gd name="connsiteY43" fmla="*/ 1622075 h 3482342"/>
              <a:gd name="connsiteX44" fmla="*/ 9579195 w 12192000"/>
              <a:gd name="connsiteY44" fmla="*/ 1648017 h 3482342"/>
              <a:gd name="connsiteX45" fmla="*/ 9433652 w 12192000"/>
              <a:gd name="connsiteY45" fmla="*/ 1681174 h 3482342"/>
              <a:gd name="connsiteX46" fmla="*/ 9403775 w 12192000"/>
              <a:gd name="connsiteY46" fmla="*/ 1690403 h 3482342"/>
              <a:gd name="connsiteX47" fmla="*/ 9382503 w 12192000"/>
              <a:gd name="connsiteY47" fmla="*/ 1706957 h 3482342"/>
              <a:gd name="connsiteX48" fmla="*/ 9381410 w 12192000"/>
              <a:gd name="connsiteY48" fmla="*/ 1718312 h 3482342"/>
              <a:gd name="connsiteX49" fmla="*/ 9365685 w 12192000"/>
              <a:gd name="connsiteY49" fmla="*/ 1724772 h 3482342"/>
              <a:gd name="connsiteX50" fmla="*/ 9278020 w 12192000"/>
              <a:gd name="connsiteY50" fmla="*/ 1741161 h 3482342"/>
              <a:gd name="connsiteX51" fmla="*/ 9217145 w 12192000"/>
              <a:gd name="connsiteY51" fmla="*/ 1771195 h 3482342"/>
              <a:gd name="connsiteX52" fmla="*/ 8955875 w 12192000"/>
              <a:gd name="connsiteY52" fmla="*/ 1796806 h 3482342"/>
              <a:gd name="connsiteX53" fmla="*/ 8648415 w 12192000"/>
              <a:gd name="connsiteY53" fmla="*/ 1878623 h 3482342"/>
              <a:gd name="connsiteX54" fmla="*/ 8495949 w 12192000"/>
              <a:gd name="connsiteY54" fmla="*/ 1902425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41837 w 12192000"/>
              <a:gd name="connsiteY65" fmla="*/ 1840640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686657 w 12192000"/>
              <a:gd name="connsiteY71" fmla="*/ 1907344 h 3482342"/>
              <a:gd name="connsiteX72" fmla="*/ 6651330 w 12192000"/>
              <a:gd name="connsiteY72" fmla="*/ 1922921 h 3482342"/>
              <a:gd name="connsiteX73" fmla="*/ 6622958 w 12192000"/>
              <a:gd name="connsiteY73" fmla="*/ 1936255 h 3482342"/>
              <a:gd name="connsiteX74" fmla="*/ 6522602 w 12192000"/>
              <a:gd name="connsiteY74" fmla="*/ 1954133 h 3482342"/>
              <a:gd name="connsiteX75" fmla="*/ 6444344 w 12192000"/>
              <a:gd name="connsiteY75" fmla="*/ 1969663 h 3482342"/>
              <a:gd name="connsiteX76" fmla="*/ 6409626 w 12192000"/>
              <a:gd name="connsiteY76" fmla="*/ 1978846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87205 w 12192000"/>
              <a:gd name="connsiteY80" fmla="*/ 2060048 h 3482342"/>
              <a:gd name="connsiteX81" fmla="*/ 6138780 w 12192000"/>
              <a:gd name="connsiteY81" fmla="*/ 2081918 h 3482342"/>
              <a:gd name="connsiteX82" fmla="*/ 6120125 w 12192000"/>
              <a:gd name="connsiteY82" fmla="*/ 2109475 h 3482342"/>
              <a:gd name="connsiteX83" fmla="*/ 6056576 w 12192000"/>
              <a:gd name="connsiteY83" fmla="*/ 2120066 h 3482342"/>
              <a:gd name="connsiteX84" fmla="*/ 5993794 w 12192000"/>
              <a:gd name="connsiteY84" fmla="*/ 2122569 h 3482342"/>
              <a:gd name="connsiteX85" fmla="*/ 5943601 w 12192000"/>
              <a:gd name="connsiteY85" fmla="*/ 2137719 h 3482342"/>
              <a:gd name="connsiteX86" fmla="*/ 5898141 w 12192000"/>
              <a:gd name="connsiteY86" fmla="*/ 2144806 h 3482342"/>
              <a:gd name="connsiteX87" fmla="*/ 5855337 w 12192000"/>
              <a:gd name="connsiteY87" fmla="*/ 2137719 h 3482342"/>
              <a:gd name="connsiteX88" fmla="*/ 5817682 w 12192000"/>
              <a:gd name="connsiteY88" fmla="*/ 2157358 h 3482342"/>
              <a:gd name="connsiteX89" fmla="*/ 5735300 w 12192000"/>
              <a:gd name="connsiteY89" fmla="*/ 2158902 h 3482342"/>
              <a:gd name="connsiteX90" fmla="*/ 5591469 w 12192000"/>
              <a:gd name="connsiteY90" fmla="*/ 2178389 h 3482342"/>
              <a:gd name="connsiteX91" fmla="*/ 5505818 w 12192000"/>
              <a:gd name="connsiteY91" fmla="*/ 2194207 h 3482342"/>
              <a:gd name="connsiteX92" fmla="*/ 5452860 w 12192000"/>
              <a:gd name="connsiteY92" fmla="*/ 2180085 h 3482342"/>
              <a:gd name="connsiteX93" fmla="*/ 5414282 w 12192000"/>
              <a:gd name="connsiteY93" fmla="*/ 2183070 h 3482342"/>
              <a:gd name="connsiteX94" fmla="*/ 5368369 w 12192000"/>
              <a:gd name="connsiteY94" fmla="*/ 2204272 h 3482342"/>
              <a:gd name="connsiteX95" fmla="*/ 5336354 w 12192000"/>
              <a:gd name="connsiteY95" fmla="*/ 2218920 h 3482342"/>
              <a:gd name="connsiteX96" fmla="*/ 5291263 w 12192000"/>
              <a:gd name="connsiteY96" fmla="*/ 2239182 h 3482342"/>
              <a:gd name="connsiteX97" fmla="*/ 5255152 w 12192000"/>
              <a:gd name="connsiteY97" fmla="*/ 2247164 h 3482342"/>
              <a:gd name="connsiteX98" fmla="*/ 5233796 w 12192000"/>
              <a:gd name="connsiteY98" fmla="*/ 2268260 h 3482342"/>
              <a:gd name="connsiteX99" fmla="*/ 5212786 w 12192000"/>
              <a:gd name="connsiteY99" fmla="*/ 2296592 h 3482342"/>
              <a:gd name="connsiteX100" fmla="*/ 5173523 w 12192000"/>
              <a:gd name="connsiteY100" fmla="*/ 2309057 h 3482342"/>
              <a:gd name="connsiteX101" fmla="*/ 5123830 w 12192000"/>
              <a:gd name="connsiteY101" fmla="*/ 2307070 h 3482342"/>
              <a:gd name="connsiteX102" fmla="*/ 5065426 w 12192000"/>
              <a:gd name="connsiteY102" fmla="*/ 2324076 h 3482342"/>
              <a:gd name="connsiteX103" fmla="*/ 4975908 w 12192000"/>
              <a:gd name="connsiteY103" fmla="*/ 2364128 h 3482342"/>
              <a:gd name="connsiteX104" fmla="*/ 4913723 w 12192000"/>
              <a:gd name="connsiteY104" fmla="*/ 2385265 h 3482342"/>
              <a:gd name="connsiteX105" fmla="*/ 4746485 w 12192000"/>
              <a:gd name="connsiteY105" fmla="*/ 2451769 h 3482342"/>
              <a:gd name="connsiteX106" fmla="*/ 4681588 w 12192000"/>
              <a:gd name="connsiteY106" fmla="*/ 2467494 h 3482342"/>
              <a:gd name="connsiteX107" fmla="*/ 1783655 w 12192000"/>
              <a:gd name="connsiteY107" fmla="*/ 3163860 h 3482342"/>
              <a:gd name="connsiteX108" fmla="*/ 1325955 w 12192000"/>
              <a:gd name="connsiteY108" fmla="*/ 3176692 h 3482342"/>
              <a:gd name="connsiteX109" fmla="*/ 1190384 w 12192000"/>
              <a:gd name="connsiteY109" fmla="*/ 3203504 h 3482342"/>
              <a:gd name="connsiteX110" fmla="*/ 1094537 w 12192000"/>
              <a:gd name="connsiteY110" fmla="*/ 3229469 h 3482342"/>
              <a:gd name="connsiteX111" fmla="*/ 779276 w 12192000"/>
              <a:gd name="connsiteY111" fmla="*/ 3327290 h 3482342"/>
              <a:gd name="connsiteX112" fmla="*/ 600378 w 12192000"/>
              <a:gd name="connsiteY112" fmla="*/ 3335250 h 3482342"/>
              <a:gd name="connsiteX113" fmla="*/ 493457 w 12192000"/>
              <a:gd name="connsiteY113" fmla="*/ 3365044 h 3482342"/>
              <a:gd name="connsiteX114" fmla="*/ 349402 w 12192000"/>
              <a:gd name="connsiteY114" fmla="*/ 3380897 h 3482342"/>
              <a:gd name="connsiteX115" fmla="*/ 192183 w 12192000"/>
              <a:gd name="connsiteY115" fmla="*/ 3460075 h 3482342"/>
              <a:gd name="connsiteX116" fmla="*/ 46713 w 12192000"/>
              <a:gd name="connsiteY116" fmla="*/ 3462986 h 3482342"/>
              <a:gd name="connsiteX117" fmla="*/ 2765 w 12192000"/>
              <a:gd name="connsiteY117" fmla="*/ 3480770 h 3482342"/>
              <a:gd name="connsiteX118" fmla="*/ 0 w 12192000"/>
              <a:gd name="connsiteY118" fmla="*/ 3482342 h 3482342"/>
              <a:gd name="connsiteX119" fmla="*/ 0 w 12192000"/>
              <a:gd name="connsiteY11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6987 w 12192000"/>
              <a:gd name="connsiteY18" fmla="*/ 1000897 h 3482342"/>
              <a:gd name="connsiteX19" fmla="*/ 11193568 w 12192000"/>
              <a:gd name="connsiteY19" fmla="*/ 1039464 h 3482342"/>
              <a:gd name="connsiteX20" fmla="*/ 11175804 w 12192000"/>
              <a:gd name="connsiteY20" fmla="*/ 1067977 h 3482342"/>
              <a:gd name="connsiteX21" fmla="*/ 11120819 w 12192000"/>
              <a:gd name="connsiteY21" fmla="*/ 1126133 h 3482342"/>
              <a:gd name="connsiteX22" fmla="*/ 11028687 w 12192000"/>
              <a:gd name="connsiteY22" fmla="*/ 1199018 h 3482342"/>
              <a:gd name="connsiteX23" fmla="*/ 10960443 w 12192000"/>
              <a:gd name="connsiteY23" fmla="*/ 1244502 h 3482342"/>
              <a:gd name="connsiteX24" fmla="*/ 10850998 w 12192000"/>
              <a:gd name="connsiteY24" fmla="*/ 1269215 h 3482342"/>
              <a:gd name="connsiteX25" fmla="*/ 10815658 w 12192000"/>
              <a:gd name="connsiteY25" fmla="*/ 1287849 h 3482342"/>
              <a:gd name="connsiteX26" fmla="*/ 10679906 w 12192000"/>
              <a:gd name="connsiteY26" fmla="*/ 1324988 h 3482342"/>
              <a:gd name="connsiteX27" fmla="*/ 10636304 w 12192000"/>
              <a:gd name="connsiteY27" fmla="*/ 1317928 h 3482342"/>
              <a:gd name="connsiteX28" fmla="*/ 10603863 w 12192000"/>
              <a:gd name="connsiteY28" fmla="*/ 1346886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314361 w 12192000"/>
              <a:gd name="connsiteY34" fmla="*/ 1466924 h 3482342"/>
              <a:gd name="connsiteX35" fmla="*/ 10264922 w 12192000"/>
              <a:gd name="connsiteY35" fmla="*/ 1472107 h 3482342"/>
              <a:gd name="connsiteX36" fmla="*/ 10201385 w 12192000"/>
              <a:gd name="connsiteY36" fmla="*/ 1477515 h 3482342"/>
              <a:gd name="connsiteX37" fmla="*/ 10120184 w 12192000"/>
              <a:gd name="connsiteY37" fmla="*/ 1466924 h 3482342"/>
              <a:gd name="connsiteX38" fmla="*/ 10058690 w 12192000"/>
              <a:gd name="connsiteY38" fmla="*/ 1474888 h 3482342"/>
              <a:gd name="connsiteX39" fmla="*/ 10004424 w 12192000"/>
              <a:gd name="connsiteY39" fmla="*/ 1489801 h 3482342"/>
              <a:gd name="connsiteX40" fmla="*/ 9999951 w 12192000"/>
              <a:gd name="connsiteY40" fmla="*/ 1499127 h 3482342"/>
              <a:gd name="connsiteX41" fmla="*/ 9845462 w 12192000"/>
              <a:gd name="connsiteY41" fmla="*/ 1548192 h 3482342"/>
              <a:gd name="connsiteX42" fmla="*/ 9736156 w 12192000"/>
              <a:gd name="connsiteY42" fmla="*/ 1581928 h 3482342"/>
              <a:gd name="connsiteX43" fmla="*/ 9693355 w 12192000"/>
              <a:gd name="connsiteY43" fmla="*/ 1602632 h 3482342"/>
              <a:gd name="connsiteX44" fmla="*/ 9664242 w 12192000"/>
              <a:gd name="connsiteY44" fmla="*/ 1622075 h 3482342"/>
              <a:gd name="connsiteX45" fmla="*/ 9579195 w 12192000"/>
              <a:gd name="connsiteY45" fmla="*/ 1648017 h 3482342"/>
              <a:gd name="connsiteX46" fmla="*/ 9433652 w 12192000"/>
              <a:gd name="connsiteY46" fmla="*/ 1681174 h 3482342"/>
              <a:gd name="connsiteX47" fmla="*/ 9403775 w 12192000"/>
              <a:gd name="connsiteY47" fmla="*/ 1690403 h 3482342"/>
              <a:gd name="connsiteX48" fmla="*/ 9382503 w 12192000"/>
              <a:gd name="connsiteY48" fmla="*/ 1706957 h 3482342"/>
              <a:gd name="connsiteX49" fmla="*/ 9381410 w 12192000"/>
              <a:gd name="connsiteY49" fmla="*/ 1718312 h 3482342"/>
              <a:gd name="connsiteX50" fmla="*/ 9365685 w 12192000"/>
              <a:gd name="connsiteY50" fmla="*/ 1724772 h 3482342"/>
              <a:gd name="connsiteX51" fmla="*/ 9278020 w 12192000"/>
              <a:gd name="connsiteY51" fmla="*/ 1741161 h 3482342"/>
              <a:gd name="connsiteX52" fmla="*/ 9217145 w 12192000"/>
              <a:gd name="connsiteY52" fmla="*/ 1771195 h 3482342"/>
              <a:gd name="connsiteX53" fmla="*/ 8955875 w 12192000"/>
              <a:gd name="connsiteY53" fmla="*/ 1796806 h 3482342"/>
              <a:gd name="connsiteX54" fmla="*/ 8648415 w 12192000"/>
              <a:gd name="connsiteY54" fmla="*/ 1878623 h 3482342"/>
              <a:gd name="connsiteX55" fmla="*/ 8495949 w 12192000"/>
              <a:gd name="connsiteY55" fmla="*/ 1902425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41837 w 12192000"/>
              <a:gd name="connsiteY66" fmla="*/ 1840640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686657 w 12192000"/>
              <a:gd name="connsiteY72" fmla="*/ 1907344 h 3482342"/>
              <a:gd name="connsiteX73" fmla="*/ 6651330 w 12192000"/>
              <a:gd name="connsiteY73" fmla="*/ 1922921 h 3482342"/>
              <a:gd name="connsiteX74" fmla="*/ 6622958 w 12192000"/>
              <a:gd name="connsiteY74" fmla="*/ 1936255 h 3482342"/>
              <a:gd name="connsiteX75" fmla="*/ 6522602 w 12192000"/>
              <a:gd name="connsiteY75" fmla="*/ 1954133 h 3482342"/>
              <a:gd name="connsiteX76" fmla="*/ 6444344 w 12192000"/>
              <a:gd name="connsiteY76" fmla="*/ 1969663 h 3482342"/>
              <a:gd name="connsiteX77" fmla="*/ 6409626 w 12192000"/>
              <a:gd name="connsiteY77" fmla="*/ 1978846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87205 w 12192000"/>
              <a:gd name="connsiteY81" fmla="*/ 2060048 h 3482342"/>
              <a:gd name="connsiteX82" fmla="*/ 6138780 w 12192000"/>
              <a:gd name="connsiteY82" fmla="*/ 2081918 h 3482342"/>
              <a:gd name="connsiteX83" fmla="*/ 6120125 w 12192000"/>
              <a:gd name="connsiteY83" fmla="*/ 2109475 h 3482342"/>
              <a:gd name="connsiteX84" fmla="*/ 6056576 w 12192000"/>
              <a:gd name="connsiteY84" fmla="*/ 2120066 h 3482342"/>
              <a:gd name="connsiteX85" fmla="*/ 5993794 w 12192000"/>
              <a:gd name="connsiteY85" fmla="*/ 2122569 h 3482342"/>
              <a:gd name="connsiteX86" fmla="*/ 5943601 w 12192000"/>
              <a:gd name="connsiteY86" fmla="*/ 2137719 h 3482342"/>
              <a:gd name="connsiteX87" fmla="*/ 5898141 w 12192000"/>
              <a:gd name="connsiteY87" fmla="*/ 2144806 h 3482342"/>
              <a:gd name="connsiteX88" fmla="*/ 5855337 w 12192000"/>
              <a:gd name="connsiteY88" fmla="*/ 2137719 h 3482342"/>
              <a:gd name="connsiteX89" fmla="*/ 5817682 w 12192000"/>
              <a:gd name="connsiteY89" fmla="*/ 2157358 h 3482342"/>
              <a:gd name="connsiteX90" fmla="*/ 5735300 w 12192000"/>
              <a:gd name="connsiteY90" fmla="*/ 2158902 h 3482342"/>
              <a:gd name="connsiteX91" fmla="*/ 5591469 w 12192000"/>
              <a:gd name="connsiteY91" fmla="*/ 2178389 h 3482342"/>
              <a:gd name="connsiteX92" fmla="*/ 5505818 w 12192000"/>
              <a:gd name="connsiteY92" fmla="*/ 2194207 h 3482342"/>
              <a:gd name="connsiteX93" fmla="*/ 5452860 w 12192000"/>
              <a:gd name="connsiteY93" fmla="*/ 2180085 h 3482342"/>
              <a:gd name="connsiteX94" fmla="*/ 5414282 w 12192000"/>
              <a:gd name="connsiteY94" fmla="*/ 2183070 h 3482342"/>
              <a:gd name="connsiteX95" fmla="*/ 5368369 w 12192000"/>
              <a:gd name="connsiteY95" fmla="*/ 2204272 h 3482342"/>
              <a:gd name="connsiteX96" fmla="*/ 5336354 w 12192000"/>
              <a:gd name="connsiteY96" fmla="*/ 2218920 h 3482342"/>
              <a:gd name="connsiteX97" fmla="*/ 5291263 w 12192000"/>
              <a:gd name="connsiteY97" fmla="*/ 2239182 h 3482342"/>
              <a:gd name="connsiteX98" fmla="*/ 5255152 w 12192000"/>
              <a:gd name="connsiteY98" fmla="*/ 2247164 h 3482342"/>
              <a:gd name="connsiteX99" fmla="*/ 5233796 w 12192000"/>
              <a:gd name="connsiteY99" fmla="*/ 2268260 h 3482342"/>
              <a:gd name="connsiteX100" fmla="*/ 5212786 w 12192000"/>
              <a:gd name="connsiteY100" fmla="*/ 2296592 h 3482342"/>
              <a:gd name="connsiteX101" fmla="*/ 5173523 w 12192000"/>
              <a:gd name="connsiteY101" fmla="*/ 2309057 h 3482342"/>
              <a:gd name="connsiteX102" fmla="*/ 5123830 w 12192000"/>
              <a:gd name="connsiteY102" fmla="*/ 2307070 h 3482342"/>
              <a:gd name="connsiteX103" fmla="*/ 5065426 w 12192000"/>
              <a:gd name="connsiteY103" fmla="*/ 2324076 h 3482342"/>
              <a:gd name="connsiteX104" fmla="*/ 4975908 w 12192000"/>
              <a:gd name="connsiteY104" fmla="*/ 2364128 h 3482342"/>
              <a:gd name="connsiteX105" fmla="*/ 4913723 w 12192000"/>
              <a:gd name="connsiteY105" fmla="*/ 2385265 h 3482342"/>
              <a:gd name="connsiteX106" fmla="*/ 4746485 w 12192000"/>
              <a:gd name="connsiteY106" fmla="*/ 2451769 h 3482342"/>
              <a:gd name="connsiteX107" fmla="*/ 4681588 w 12192000"/>
              <a:gd name="connsiteY107" fmla="*/ 2467494 h 3482342"/>
              <a:gd name="connsiteX108" fmla="*/ 1783655 w 12192000"/>
              <a:gd name="connsiteY108" fmla="*/ 3163860 h 3482342"/>
              <a:gd name="connsiteX109" fmla="*/ 1325955 w 12192000"/>
              <a:gd name="connsiteY109" fmla="*/ 3176692 h 3482342"/>
              <a:gd name="connsiteX110" fmla="*/ 1190384 w 12192000"/>
              <a:gd name="connsiteY110" fmla="*/ 3203504 h 3482342"/>
              <a:gd name="connsiteX111" fmla="*/ 1094537 w 12192000"/>
              <a:gd name="connsiteY111" fmla="*/ 3229469 h 3482342"/>
              <a:gd name="connsiteX112" fmla="*/ 779276 w 12192000"/>
              <a:gd name="connsiteY112" fmla="*/ 3327290 h 3482342"/>
              <a:gd name="connsiteX113" fmla="*/ 600378 w 12192000"/>
              <a:gd name="connsiteY113" fmla="*/ 3335250 h 3482342"/>
              <a:gd name="connsiteX114" fmla="*/ 493457 w 12192000"/>
              <a:gd name="connsiteY114" fmla="*/ 3365044 h 3482342"/>
              <a:gd name="connsiteX115" fmla="*/ 349402 w 12192000"/>
              <a:gd name="connsiteY115" fmla="*/ 3380897 h 3482342"/>
              <a:gd name="connsiteX116" fmla="*/ 192183 w 12192000"/>
              <a:gd name="connsiteY116" fmla="*/ 3460075 h 3482342"/>
              <a:gd name="connsiteX117" fmla="*/ 46713 w 12192000"/>
              <a:gd name="connsiteY117" fmla="*/ 3462986 h 3482342"/>
              <a:gd name="connsiteX118" fmla="*/ 2765 w 12192000"/>
              <a:gd name="connsiteY118" fmla="*/ 3480770 h 3482342"/>
              <a:gd name="connsiteX119" fmla="*/ 0 w 12192000"/>
              <a:gd name="connsiteY119" fmla="*/ 3482342 h 3482342"/>
              <a:gd name="connsiteX120" fmla="*/ 0 w 12192000"/>
              <a:gd name="connsiteY12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313493 w 12192000"/>
              <a:gd name="connsiteY17" fmla="*/ 880860 h 3482342"/>
              <a:gd name="connsiteX18" fmla="*/ 11228040 w 12192000"/>
              <a:gd name="connsiteY18" fmla="*/ 958953 h 3482342"/>
              <a:gd name="connsiteX19" fmla="*/ 11196987 w 12192000"/>
              <a:gd name="connsiteY19" fmla="*/ 1000897 h 3482342"/>
              <a:gd name="connsiteX20" fmla="*/ 11193568 w 12192000"/>
              <a:gd name="connsiteY20" fmla="*/ 1039464 h 3482342"/>
              <a:gd name="connsiteX21" fmla="*/ 11175804 w 12192000"/>
              <a:gd name="connsiteY21" fmla="*/ 1067977 h 3482342"/>
              <a:gd name="connsiteX22" fmla="*/ 11120819 w 12192000"/>
              <a:gd name="connsiteY22" fmla="*/ 1126133 h 3482342"/>
              <a:gd name="connsiteX23" fmla="*/ 11028687 w 12192000"/>
              <a:gd name="connsiteY23" fmla="*/ 1199018 h 3482342"/>
              <a:gd name="connsiteX24" fmla="*/ 10960443 w 12192000"/>
              <a:gd name="connsiteY24" fmla="*/ 1244502 h 3482342"/>
              <a:gd name="connsiteX25" fmla="*/ 10850998 w 12192000"/>
              <a:gd name="connsiteY25" fmla="*/ 1269215 h 3482342"/>
              <a:gd name="connsiteX26" fmla="*/ 10815658 w 12192000"/>
              <a:gd name="connsiteY26" fmla="*/ 1287849 h 3482342"/>
              <a:gd name="connsiteX27" fmla="*/ 10679906 w 12192000"/>
              <a:gd name="connsiteY27" fmla="*/ 1324988 h 3482342"/>
              <a:gd name="connsiteX28" fmla="*/ 10636304 w 12192000"/>
              <a:gd name="connsiteY28" fmla="*/ 1317928 h 3482342"/>
              <a:gd name="connsiteX29" fmla="*/ 10603863 w 12192000"/>
              <a:gd name="connsiteY29" fmla="*/ 1346886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314361 w 12192000"/>
              <a:gd name="connsiteY35" fmla="*/ 1466924 h 3482342"/>
              <a:gd name="connsiteX36" fmla="*/ 10264922 w 12192000"/>
              <a:gd name="connsiteY36" fmla="*/ 1472107 h 3482342"/>
              <a:gd name="connsiteX37" fmla="*/ 10201385 w 12192000"/>
              <a:gd name="connsiteY37" fmla="*/ 1477515 h 3482342"/>
              <a:gd name="connsiteX38" fmla="*/ 10120184 w 12192000"/>
              <a:gd name="connsiteY38" fmla="*/ 1466924 h 3482342"/>
              <a:gd name="connsiteX39" fmla="*/ 10058690 w 12192000"/>
              <a:gd name="connsiteY39" fmla="*/ 1474888 h 3482342"/>
              <a:gd name="connsiteX40" fmla="*/ 10004424 w 12192000"/>
              <a:gd name="connsiteY40" fmla="*/ 1489801 h 3482342"/>
              <a:gd name="connsiteX41" fmla="*/ 9999951 w 12192000"/>
              <a:gd name="connsiteY41" fmla="*/ 1499127 h 3482342"/>
              <a:gd name="connsiteX42" fmla="*/ 9845462 w 12192000"/>
              <a:gd name="connsiteY42" fmla="*/ 1548192 h 3482342"/>
              <a:gd name="connsiteX43" fmla="*/ 9736156 w 12192000"/>
              <a:gd name="connsiteY43" fmla="*/ 1581928 h 3482342"/>
              <a:gd name="connsiteX44" fmla="*/ 9693355 w 12192000"/>
              <a:gd name="connsiteY44" fmla="*/ 1602632 h 3482342"/>
              <a:gd name="connsiteX45" fmla="*/ 9664242 w 12192000"/>
              <a:gd name="connsiteY45" fmla="*/ 1622075 h 3482342"/>
              <a:gd name="connsiteX46" fmla="*/ 9579195 w 12192000"/>
              <a:gd name="connsiteY46" fmla="*/ 1648017 h 3482342"/>
              <a:gd name="connsiteX47" fmla="*/ 9433652 w 12192000"/>
              <a:gd name="connsiteY47" fmla="*/ 1681174 h 3482342"/>
              <a:gd name="connsiteX48" fmla="*/ 9403775 w 12192000"/>
              <a:gd name="connsiteY48" fmla="*/ 1690403 h 3482342"/>
              <a:gd name="connsiteX49" fmla="*/ 9382503 w 12192000"/>
              <a:gd name="connsiteY49" fmla="*/ 1706957 h 3482342"/>
              <a:gd name="connsiteX50" fmla="*/ 9381410 w 12192000"/>
              <a:gd name="connsiteY50" fmla="*/ 1718312 h 3482342"/>
              <a:gd name="connsiteX51" fmla="*/ 9365685 w 12192000"/>
              <a:gd name="connsiteY51" fmla="*/ 1724772 h 3482342"/>
              <a:gd name="connsiteX52" fmla="*/ 9278020 w 12192000"/>
              <a:gd name="connsiteY52" fmla="*/ 1741161 h 3482342"/>
              <a:gd name="connsiteX53" fmla="*/ 9217145 w 12192000"/>
              <a:gd name="connsiteY53" fmla="*/ 1771195 h 3482342"/>
              <a:gd name="connsiteX54" fmla="*/ 8955875 w 12192000"/>
              <a:gd name="connsiteY54" fmla="*/ 1796806 h 3482342"/>
              <a:gd name="connsiteX55" fmla="*/ 8648415 w 12192000"/>
              <a:gd name="connsiteY55" fmla="*/ 1878623 h 3482342"/>
              <a:gd name="connsiteX56" fmla="*/ 8495949 w 12192000"/>
              <a:gd name="connsiteY56" fmla="*/ 1902425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41837 w 12192000"/>
              <a:gd name="connsiteY67" fmla="*/ 1840640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686657 w 12192000"/>
              <a:gd name="connsiteY73" fmla="*/ 1907344 h 3482342"/>
              <a:gd name="connsiteX74" fmla="*/ 6651330 w 12192000"/>
              <a:gd name="connsiteY74" fmla="*/ 1922921 h 3482342"/>
              <a:gd name="connsiteX75" fmla="*/ 6622958 w 12192000"/>
              <a:gd name="connsiteY75" fmla="*/ 1936255 h 3482342"/>
              <a:gd name="connsiteX76" fmla="*/ 6522602 w 12192000"/>
              <a:gd name="connsiteY76" fmla="*/ 1954133 h 3482342"/>
              <a:gd name="connsiteX77" fmla="*/ 6444344 w 12192000"/>
              <a:gd name="connsiteY77" fmla="*/ 1969663 h 3482342"/>
              <a:gd name="connsiteX78" fmla="*/ 6409626 w 12192000"/>
              <a:gd name="connsiteY78" fmla="*/ 1978846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87205 w 12192000"/>
              <a:gd name="connsiteY82" fmla="*/ 2060048 h 3482342"/>
              <a:gd name="connsiteX83" fmla="*/ 6138780 w 12192000"/>
              <a:gd name="connsiteY83" fmla="*/ 2081918 h 3482342"/>
              <a:gd name="connsiteX84" fmla="*/ 6120125 w 12192000"/>
              <a:gd name="connsiteY84" fmla="*/ 2109475 h 3482342"/>
              <a:gd name="connsiteX85" fmla="*/ 6056576 w 12192000"/>
              <a:gd name="connsiteY85" fmla="*/ 2120066 h 3482342"/>
              <a:gd name="connsiteX86" fmla="*/ 5993794 w 12192000"/>
              <a:gd name="connsiteY86" fmla="*/ 2122569 h 3482342"/>
              <a:gd name="connsiteX87" fmla="*/ 5943601 w 12192000"/>
              <a:gd name="connsiteY87" fmla="*/ 2137719 h 3482342"/>
              <a:gd name="connsiteX88" fmla="*/ 5898141 w 12192000"/>
              <a:gd name="connsiteY88" fmla="*/ 2144806 h 3482342"/>
              <a:gd name="connsiteX89" fmla="*/ 5855337 w 12192000"/>
              <a:gd name="connsiteY89" fmla="*/ 2137719 h 3482342"/>
              <a:gd name="connsiteX90" fmla="*/ 5817682 w 12192000"/>
              <a:gd name="connsiteY90" fmla="*/ 2157358 h 3482342"/>
              <a:gd name="connsiteX91" fmla="*/ 5735300 w 12192000"/>
              <a:gd name="connsiteY91" fmla="*/ 2158902 h 3482342"/>
              <a:gd name="connsiteX92" fmla="*/ 5591469 w 12192000"/>
              <a:gd name="connsiteY92" fmla="*/ 2178389 h 3482342"/>
              <a:gd name="connsiteX93" fmla="*/ 5505818 w 12192000"/>
              <a:gd name="connsiteY93" fmla="*/ 2194207 h 3482342"/>
              <a:gd name="connsiteX94" fmla="*/ 5452860 w 12192000"/>
              <a:gd name="connsiteY94" fmla="*/ 2180085 h 3482342"/>
              <a:gd name="connsiteX95" fmla="*/ 5414282 w 12192000"/>
              <a:gd name="connsiteY95" fmla="*/ 2183070 h 3482342"/>
              <a:gd name="connsiteX96" fmla="*/ 5368369 w 12192000"/>
              <a:gd name="connsiteY96" fmla="*/ 2204272 h 3482342"/>
              <a:gd name="connsiteX97" fmla="*/ 5336354 w 12192000"/>
              <a:gd name="connsiteY97" fmla="*/ 2218920 h 3482342"/>
              <a:gd name="connsiteX98" fmla="*/ 5291263 w 12192000"/>
              <a:gd name="connsiteY98" fmla="*/ 2239182 h 3482342"/>
              <a:gd name="connsiteX99" fmla="*/ 5255152 w 12192000"/>
              <a:gd name="connsiteY99" fmla="*/ 2247164 h 3482342"/>
              <a:gd name="connsiteX100" fmla="*/ 5233796 w 12192000"/>
              <a:gd name="connsiteY100" fmla="*/ 2268260 h 3482342"/>
              <a:gd name="connsiteX101" fmla="*/ 5212786 w 12192000"/>
              <a:gd name="connsiteY101" fmla="*/ 2296592 h 3482342"/>
              <a:gd name="connsiteX102" fmla="*/ 5173523 w 12192000"/>
              <a:gd name="connsiteY102" fmla="*/ 2309057 h 3482342"/>
              <a:gd name="connsiteX103" fmla="*/ 5123830 w 12192000"/>
              <a:gd name="connsiteY103" fmla="*/ 2307070 h 3482342"/>
              <a:gd name="connsiteX104" fmla="*/ 5065426 w 12192000"/>
              <a:gd name="connsiteY104" fmla="*/ 2324076 h 3482342"/>
              <a:gd name="connsiteX105" fmla="*/ 4975908 w 12192000"/>
              <a:gd name="connsiteY105" fmla="*/ 2364128 h 3482342"/>
              <a:gd name="connsiteX106" fmla="*/ 4913723 w 12192000"/>
              <a:gd name="connsiteY106" fmla="*/ 2385265 h 3482342"/>
              <a:gd name="connsiteX107" fmla="*/ 4746485 w 12192000"/>
              <a:gd name="connsiteY107" fmla="*/ 2451769 h 3482342"/>
              <a:gd name="connsiteX108" fmla="*/ 4681588 w 12192000"/>
              <a:gd name="connsiteY108" fmla="*/ 2467494 h 3482342"/>
              <a:gd name="connsiteX109" fmla="*/ 1783655 w 12192000"/>
              <a:gd name="connsiteY109" fmla="*/ 3163860 h 3482342"/>
              <a:gd name="connsiteX110" fmla="*/ 1325955 w 12192000"/>
              <a:gd name="connsiteY110" fmla="*/ 3176692 h 3482342"/>
              <a:gd name="connsiteX111" fmla="*/ 1190384 w 12192000"/>
              <a:gd name="connsiteY111" fmla="*/ 3203504 h 3482342"/>
              <a:gd name="connsiteX112" fmla="*/ 1094537 w 12192000"/>
              <a:gd name="connsiteY112" fmla="*/ 3229469 h 3482342"/>
              <a:gd name="connsiteX113" fmla="*/ 779276 w 12192000"/>
              <a:gd name="connsiteY113" fmla="*/ 3327290 h 3482342"/>
              <a:gd name="connsiteX114" fmla="*/ 600378 w 12192000"/>
              <a:gd name="connsiteY114" fmla="*/ 3335250 h 3482342"/>
              <a:gd name="connsiteX115" fmla="*/ 493457 w 12192000"/>
              <a:gd name="connsiteY115" fmla="*/ 3365044 h 3482342"/>
              <a:gd name="connsiteX116" fmla="*/ 349402 w 12192000"/>
              <a:gd name="connsiteY116" fmla="*/ 3380897 h 3482342"/>
              <a:gd name="connsiteX117" fmla="*/ 192183 w 12192000"/>
              <a:gd name="connsiteY117" fmla="*/ 3460075 h 3482342"/>
              <a:gd name="connsiteX118" fmla="*/ 46713 w 12192000"/>
              <a:gd name="connsiteY118" fmla="*/ 3462986 h 3482342"/>
              <a:gd name="connsiteX119" fmla="*/ 2765 w 12192000"/>
              <a:gd name="connsiteY119" fmla="*/ 3480770 h 3482342"/>
              <a:gd name="connsiteX120" fmla="*/ 0 w 12192000"/>
              <a:gd name="connsiteY120" fmla="*/ 3482342 h 3482342"/>
              <a:gd name="connsiteX121" fmla="*/ 0 w 12192000"/>
              <a:gd name="connsiteY12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313493 w 12192000"/>
              <a:gd name="connsiteY17" fmla="*/ 880860 h 3482342"/>
              <a:gd name="connsiteX18" fmla="*/ 11228040 w 12192000"/>
              <a:gd name="connsiteY18" fmla="*/ 958953 h 3482342"/>
              <a:gd name="connsiteX19" fmla="*/ 11196987 w 12192000"/>
              <a:gd name="connsiteY19" fmla="*/ 1000897 h 3482342"/>
              <a:gd name="connsiteX20" fmla="*/ 11193568 w 12192000"/>
              <a:gd name="connsiteY20" fmla="*/ 1039464 h 3482342"/>
              <a:gd name="connsiteX21" fmla="*/ 11175804 w 12192000"/>
              <a:gd name="connsiteY21" fmla="*/ 1067977 h 3482342"/>
              <a:gd name="connsiteX22" fmla="*/ 11120819 w 12192000"/>
              <a:gd name="connsiteY22" fmla="*/ 1126133 h 3482342"/>
              <a:gd name="connsiteX23" fmla="*/ 11028687 w 12192000"/>
              <a:gd name="connsiteY23" fmla="*/ 1199018 h 3482342"/>
              <a:gd name="connsiteX24" fmla="*/ 10960443 w 12192000"/>
              <a:gd name="connsiteY24" fmla="*/ 1244502 h 3482342"/>
              <a:gd name="connsiteX25" fmla="*/ 10850998 w 12192000"/>
              <a:gd name="connsiteY25" fmla="*/ 1269215 h 3482342"/>
              <a:gd name="connsiteX26" fmla="*/ 10815658 w 12192000"/>
              <a:gd name="connsiteY26" fmla="*/ 1287849 h 3482342"/>
              <a:gd name="connsiteX27" fmla="*/ 10679906 w 12192000"/>
              <a:gd name="connsiteY27" fmla="*/ 1324988 h 3482342"/>
              <a:gd name="connsiteX28" fmla="*/ 10636304 w 12192000"/>
              <a:gd name="connsiteY28" fmla="*/ 1317928 h 3482342"/>
              <a:gd name="connsiteX29" fmla="*/ 10603863 w 12192000"/>
              <a:gd name="connsiteY29" fmla="*/ 1346886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314361 w 12192000"/>
              <a:gd name="connsiteY35" fmla="*/ 1466924 h 3482342"/>
              <a:gd name="connsiteX36" fmla="*/ 10264922 w 12192000"/>
              <a:gd name="connsiteY36" fmla="*/ 1472107 h 3482342"/>
              <a:gd name="connsiteX37" fmla="*/ 10201385 w 12192000"/>
              <a:gd name="connsiteY37" fmla="*/ 1477515 h 3482342"/>
              <a:gd name="connsiteX38" fmla="*/ 10120184 w 12192000"/>
              <a:gd name="connsiteY38" fmla="*/ 1466924 h 3482342"/>
              <a:gd name="connsiteX39" fmla="*/ 10058690 w 12192000"/>
              <a:gd name="connsiteY39" fmla="*/ 1474888 h 3482342"/>
              <a:gd name="connsiteX40" fmla="*/ 10004424 w 12192000"/>
              <a:gd name="connsiteY40" fmla="*/ 1489801 h 3482342"/>
              <a:gd name="connsiteX41" fmla="*/ 9999951 w 12192000"/>
              <a:gd name="connsiteY41" fmla="*/ 1499127 h 3482342"/>
              <a:gd name="connsiteX42" fmla="*/ 9845462 w 12192000"/>
              <a:gd name="connsiteY42" fmla="*/ 1548192 h 3482342"/>
              <a:gd name="connsiteX43" fmla="*/ 9736156 w 12192000"/>
              <a:gd name="connsiteY43" fmla="*/ 1581928 h 3482342"/>
              <a:gd name="connsiteX44" fmla="*/ 9693355 w 12192000"/>
              <a:gd name="connsiteY44" fmla="*/ 1602632 h 3482342"/>
              <a:gd name="connsiteX45" fmla="*/ 9664242 w 12192000"/>
              <a:gd name="connsiteY45" fmla="*/ 1622075 h 3482342"/>
              <a:gd name="connsiteX46" fmla="*/ 9579195 w 12192000"/>
              <a:gd name="connsiteY46" fmla="*/ 1648017 h 3482342"/>
              <a:gd name="connsiteX47" fmla="*/ 9433652 w 12192000"/>
              <a:gd name="connsiteY47" fmla="*/ 1681174 h 3482342"/>
              <a:gd name="connsiteX48" fmla="*/ 9403775 w 12192000"/>
              <a:gd name="connsiteY48" fmla="*/ 1690403 h 3482342"/>
              <a:gd name="connsiteX49" fmla="*/ 9382503 w 12192000"/>
              <a:gd name="connsiteY49" fmla="*/ 1706957 h 3482342"/>
              <a:gd name="connsiteX50" fmla="*/ 9381410 w 12192000"/>
              <a:gd name="connsiteY50" fmla="*/ 1718312 h 3482342"/>
              <a:gd name="connsiteX51" fmla="*/ 9365685 w 12192000"/>
              <a:gd name="connsiteY51" fmla="*/ 1724772 h 3482342"/>
              <a:gd name="connsiteX52" fmla="*/ 9278020 w 12192000"/>
              <a:gd name="connsiteY52" fmla="*/ 1741161 h 3482342"/>
              <a:gd name="connsiteX53" fmla="*/ 9217145 w 12192000"/>
              <a:gd name="connsiteY53" fmla="*/ 1771195 h 3482342"/>
              <a:gd name="connsiteX54" fmla="*/ 8955875 w 12192000"/>
              <a:gd name="connsiteY54" fmla="*/ 1796806 h 3482342"/>
              <a:gd name="connsiteX55" fmla="*/ 8648415 w 12192000"/>
              <a:gd name="connsiteY55" fmla="*/ 1878623 h 3482342"/>
              <a:gd name="connsiteX56" fmla="*/ 8495949 w 12192000"/>
              <a:gd name="connsiteY56" fmla="*/ 1902425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41837 w 12192000"/>
              <a:gd name="connsiteY67" fmla="*/ 1840640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686657 w 12192000"/>
              <a:gd name="connsiteY73" fmla="*/ 1907344 h 3482342"/>
              <a:gd name="connsiteX74" fmla="*/ 6651330 w 12192000"/>
              <a:gd name="connsiteY74" fmla="*/ 1922921 h 3482342"/>
              <a:gd name="connsiteX75" fmla="*/ 6622958 w 12192000"/>
              <a:gd name="connsiteY75" fmla="*/ 1936255 h 3482342"/>
              <a:gd name="connsiteX76" fmla="*/ 6522602 w 12192000"/>
              <a:gd name="connsiteY76" fmla="*/ 1954133 h 3482342"/>
              <a:gd name="connsiteX77" fmla="*/ 6444344 w 12192000"/>
              <a:gd name="connsiteY77" fmla="*/ 1969663 h 3482342"/>
              <a:gd name="connsiteX78" fmla="*/ 6409626 w 12192000"/>
              <a:gd name="connsiteY78" fmla="*/ 1978846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87205 w 12192000"/>
              <a:gd name="connsiteY82" fmla="*/ 2060048 h 3482342"/>
              <a:gd name="connsiteX83" fmla="*/ 6138780 w 12192000"/>
              <a:gd name="connsiteY83" fmla="*/ 2081918 h 3482342"/>
              <a:gd name="connsiteX84" fmla="*/ 6120125 w 12192000"/>
              <a:gd name="connsiteY84" fmla="*/ 2109475 h 3482342"/>
              <a:gd name="connsiteX85" fmla="*/ 6056576 w 12192000"/>
              <a:gd name="connsiteY85" fmla="*/ 2120066 h 3482342"/>
              <a:gd name="connsiteX86" fmla="*/ 5993794 w 12192000"/>
              <a:gd name="connsiteY86" fmla="*/ 2122569 h 3482342"/>
              <a:gd name="connsiteX87" fmla="*/ 5943601 w 12192000"/>
              <a:gd name="connsiteY87" fmla="*/ 2137719 h 3482342"/>
              <a:gd name="connsiteX88" fmla="*/ 5898141 w 12192000"/>
              <a:gd name="connsiteY88" fmla="*/ 2144806 h 3482342"/>
              <a:gd name="connsiteX89" fmla="*/ 5855337 w 12192000"/>
              <a:gd name="connsiteY89" fmla="*/ 2137719 h 3482342"/>
              <a:gd name="connsiteX90" fmla="*/ 5817682 w 12192000"/>
              <a:gd name="connsiteY90" fmla="*/ 2157358 h 3482342"/>
              <a:gd name="connsiteX91" fmla="*/ 5735300 w 12192000"/>
              <a:gd name="connsiteY91" fmla="*/ 2158902 h 3482342"/>
              <a:gd name="connsiteX92" fmla="*/ 5591469 w 12192000"/>
              <a:gd name="connsiteY92" fmla="*/ 2178389 h 3482342"/>
              <a:gd name="connsiteX93" fmla="*/ 5505818 w 12192000"/>
              <a:gd name="connsiteY93" fmla="*/ 2194207 h 3482342"/>
              <a:gd name="connsiteX94" fmla="*/ 5452860 w 12192000"/>
              <a:gd name="connsiteY94" fmla="*/ 2180085 h 3482342"/>
              <a:gd name="connsiteX95" fmla="*/ 5414282 w 12192000"/>
              <a:gd name="connsiteY95" fmla="*/ 2183070 h 3482342"/>
              <a:gd name="connsiteX96" fmla="*/ 5368369 w 12192000"/>
              <a:gd name="connsiteY96" fmla="*/ 2204272 h 3482342"/>
              <a:gd name="connsiteX97" fmla="*/ 5336354 w 12192000"/>
              <a:gd name="connsiteY97" fmla="*/ 2218920 h 3482342"/>
              <a:gd name="connsiteX98" fmla="*/ 5291263 w 12192000"/>
              <a:gd name="connsiteY98" fmla="*/ 2239182 h 3482342"/>
              <a:gd name="connsiteX99" fmla="*/ 5255152 w 12192000"/>
              <a:gd name="connsiteY99" fmla="*/ 2247164 h 3482342"/>
              <a:gd name="connsiteX100" fmla="*/ 5233796 w 12192000"/>
              <a:gd name="connsiteY100" fmla="*/ 2268260 h 3482342"/>
              <a:gd name="connsiteX101" fmla="*/ 5212786 w 12192000"/>
              <a:gd name="connsiteY101" fmla="*/ 2296592 h 3482342"/>
              <a:gd name="connsiteX102" fmla="*/ 5173523 w 12192000"/>
              <a:gd name="connsiteY102" fmla="*/ 2309057 h 3482342"/>
              <a:gd name="connsiteX103" fmla="*/ 5123830 w 12192000"/>
              <a:gd name="connsiteY103" fmla="*/ 2307070 h 3482342"/>
              <a:gd name="connsiteX104" fmla="*/ 5065426 w 12192000"/>
              <a:gd name="connsiteY104" fmla="*/ 2324076 h 3482342"/>
              <a:gd name="connsiteX105" fmla="*/ 4975908 w 12192000"/>
              <a:gd name="connsiteY105" fmla="*/ 2364128 h 3482342"/>
              <a:gd name="connsiteX106" fmla="*/ 4913723 w 12192000"/>
              <a:gd name="connsiteY106" fmla="*/ 2385265 h 3482342"/>
              <a:gd name="connsiteX107" fmla="*/ 4746485 w 12192000"/>
              <a:gd name="connsiteY107" fmla="*/ 2451769 h 3482342"/>
              <a:gd name="connsiteX108" fmla="*/ 4681588 w 12192000"/>
              <a:gd name="connsiteY108" fmla="*/ 2467494 h 3482342"/>
              <a:gd name="connsiteX109" fmla="*/ 1783655 w 12192000"/>
              <a:gd name="connsiteY109" fmla="*/ 3163860 h 3482342"/>
              <a:gd name="connsiteX110" fmla="*/ 1325955 w 12192000"/>
              <a:gd name="connsiteY110" fmla="*/ 3176692 h 3482342"/>
              <a:gd name="connsiteX111" fmla="*/ 1190384 w 12192000"/>
              <a:gd name="connsiteY111" fmla="*/ 3203504 h 3482342"/>
              <a:gd name="connsiteX112" fmla="*/ 1094537 w 12192000"/>
              <a:gd name="connsiteY112" fmla="*/ 3229469 h 3482342"/>
              <a:gd name="connsiteX113" fmla="*/ 779276 w 12192000"/>
              <a:gd name="connsiteY113" fmla="*/ 3327290 h 3482342"/>
              <a:gd name="connsiteX114" fmla="*/ 600378 w 12192000"/>
              <a:gd name="connsiteY114" fmla="*/ 3335250 h 3482342"/>
              <a:gd name="connsiteX115" fmla="*/ 493457 w 12192000"/>
              <a:gd name="connsiteY115" fmla="*/ 3365044 h 3482342"/>
              <a:gd name="connsiteX116" fmla="*/ 349402 w 12192000"/>
              <a:gd name="connsiteY116" fmla="*/ 3380897 h 3482342"/>
              <a:gd name="connsiteX117" fmla="*/ 192183 w 12192000"/>
              <a:gd name="connsiteY117" fmla="*/ 3460075 h 3482342"/>
              <a:gd name="connsiteX118" fmla="*/ 46713 w 12192000"/>
              <a:gd name="connsiteY118" fmla="*/ 3462986 h 3482342"/>
              <a:gd name="connsiteX119" fmla="*/ 2765 w 12192000"/>
              <a:gd name="connsiteY119" fmla="*/ 3480770 h 3482342"/>
              <a:gd name="connsiteX120" fmla="*/ 0 w 12192000"/>
              <a:gd name="connsiteY120" fmla="*/ 3482342 h 3482342"/>
              <a:gd name="connsiteX121" fmla="*/ 0 w 12192000"/>
              <a:gd name="connsiteY12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20819 w 12192000"/>
              <a:gd name="connsiteY23" fmla="*/ 1126133 h 3482342"/>
              <a:gd name="connsiteX24" fmla="*/ 11028687 w 12192000"/>
              <a:gd name="connsiteY24" fmla="*/ 1199018 h 3482342"/>
              <a:gd name="connsiteX25" fmla="*/ 10960443 w 12192000"/>
              <a:gd name="connsiteY25" fmla="*/ 1244502 h 3482342"/>
              <a:gd name="connsiteX26" fmla="*/ 10850998 w 12192000"/>
              <a:gd name="connsiteY26" fmla="*/ 1269215 h 3482342"/>
              <a:gd name="connsiteX27" fmla="*/ 10815658 w 12192000"/>
              <a:gd name="connsiteY27" fmla="*/ 1287849 h 3482342"/>
              <a:gd name="connsiteX28" fmla="*/ 10679906 w 12192000"/>
              <a:gd name="connsiteY28" fmla="*/ 1324988 h 3482342"/>
              <a:gd name="connsiteX29" fmla="*/ 10636304 w 12192000"/>
              <a:gd name="connsiteY29" fmla="*/ 1317928 h 3482342"/>
              <a:gd name="connsiteX30" fmla="*/ 10603863 w 12192000"/>
              <a:gd name="connsiteY30" fmla="*/ 1346886 h 3482342"/>
              <a:gd name="connsiteX31" fmla="*/ 10573203 w 12192000"/>
              <a:gd name="connsiteY31" fmla="*/ 1351996 h 3482342"/>
              <a:gd name="connsiteX32" fmla="*/ 10513263 w 12192000"/>
              <a:gd name="connsiteY32" fmla="*/ 1350756 h 3482342"/>
              <a:gd name="connsiteX33" fmla="*/ 10464012 w 12192000"/>
              <a:gd name="connsiteY33" fmla="*/ 1391778 h 3482342"/>
              <a:gd name="connsiteX34" fmla="*/ 10405409 w 12192000"/>
              <a:gd name="connsiteY34" fmla="*/ 1422789 h 3482342"/>
              <a:gd name="connsiteX35" fmla="*/ 10370530 w 12192000"/>
              <a:gd name="connsiteY35" fmla="*/ 1441596 h 3482342"/>
              <a:gd name="connsiteX36" fmla="*/ 10314361 w 12192000"/>
              <a:gd name="connsiteY36" fmla="*/ 1466924 h 3482342"/>
              <a:gd name="connsiteX37" fmla="*/ 10264922 w 12192000"/>
              <a:gd name="connsiteY37" fmla="*/ 1472107 h 3482342"/>
              <a:gd name="connsiteX38" fmla="*/ 10201385 w 12192000"/>
              <a:gd name="connsiteY38" fmla="*/ 1477515 h 3482342"/>
              <a:gd name="connsiteX39" fmla="*/ 10120184 w 12192000"/>
              <a:gd name="connsiteY39" fmla="*/ 1466924 h 3482342"/>
              <a:gd name="connsiteX40" fmla="*/ 10058690 w 12192000"/>
              <a:gd name="connsiteY40" fmla="*/ 1474888 h 3482342"/>
              <a:gd name="connsiteX41" fmla="*/ 10004424 w 12192000"/>
              <a:gd name="connsiteY41" fmla="*/ 1489801 h 3482342"/>
              <a:gd name="connsiteX42" fmla="*/ 9999951 w 12192000"/>
              <a:gd name="connsiteY42" fmla="*/ 1499127 h 3482342"/>
              <a:gd name="connsiteX43" fmla="*/ 9845462 w 12192000"/>
              <a:gd name="connsiteY43" fmla="*/ 1548192 h 3482342"/>
              <a:gd name="connsiteX44" fmla="*/ 9736156 w 12192000"/>
              <a:gd name="connsiteY44" fmla="*/ 1581928 h 3482342"/>
              <a:gd name="connsiteX45" fmla="*/ 9693355 w 12192000"/>
              <a:gd name="connsiteY45" fmla="*/ 1602632 h 3482342"/>
              <a:gd name="connsiteX46" fmla="*/ 9664242 w 12192000"/>
              <a:gd name="connsiteY46" fmla="*/ 1622075 h 3482342"/>
              <a:gd name="connsiteX47" fmla="*/ 9579195 w 12192000"/>
              <a:gd name="connsiteY47" fmla="*/ 1648017 h 3482342"/>
              <a:gd name="connsiteX48" fmla="*/ 9433652 w 12192000"/>
              <a:gd name="connsiteY48" fmla="*/ 1681174 h 3482342"/>
              <a:gd name="connsiteX49" fmla="*/ 9403775 w 12192000"/>
              <a:gd name="connsiteY49" fmla="*/ 1690403 h 3482342"/>
              <a:gd name="connsiteX50" fmla="*/ 9382503 w 12192000"/>
              <a:gd name="connsiteY50" fmla="*/ 1706957 h 3482342"/>
              <a:gd name="connsiteX51" fmla="*/ 9381410 w 12192000"/>
              <a:gd name="connsiteY51" fmla="*/ 1718312 h 3482342"/>
              <a:gd name="connsiteX52" fmla="*/ 9365685 w 12192000"/>
              <a:gd name="connsiteY52" fmla="*/ 1724772 h 3482342"/>
              <a:gd name="connsiteX53" fmla="*/ 9278020 w 12192000"/>
              <a:gd name="connsiteY53" fmla="*/ 1741161 h 3482342"/>
              <a:gd name="connsiteX54" fmla="*/ 9217145 w 12192000"/>
              <a:gd name="connsiteY54" fmla="*/ 1771195 h 3482342"/>
              <a:gd name="connsiteX55" fmla="*/ 8955875 w 12192000"/>
              <a:gd name="connsiteY55" fmla="*/ 1796806 h 3482342"/>
              <a:gd name="connsiteX56" fmla="*/ 8648415 w 12192000"/>
              <a:gd name="connsiteY56" fmla="*/ 1878623 h 3482342"/>
              <a:gd name="connsiteX57" fmla="*/ 8495949 w 12192000"/>
              <a:gd name="connsiteY57" fmla="*/ 1902425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41837 w 12192000"/>
              <a:gd name="connsiteY68" fmla="*/ 1840640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686657 w 12192000"/>
              <a:gd name="connsiteY74" fmla="*/ 1907344 h 3482342"/>
              <a:gd name="connsiteX75" fmla="*/ 6651330 w 12192000"/>
              <a:gd name="connsiteY75" fmla="*/ 1922921 h 3482342"/>
              <a:gd name="connsiteX76" fmla="*/ 6622958 w 12192000"/>
              <a:gd name="connsiteY76" fmla="*/ 1936255 h 3482342"/>
              <a:gd name="connsiteX77" fmla="*/ 6522602 w 12192000"/>
              <a:gd name="connsiteY77" fmla="*/ 1954133 h 3482342"/>
              <a:gd name="connsiteX78" fmla="*/ 6444344 w 12192000"/>
              <a:gd name="connsiteY78" fmla="*/ 1969663 h 3482342"/>
              <a:gd name="connsiteX79" fmla="*/ 6409626 w 12192000"/>
              <a:gd name="connsiteY79" fmla="*/ 1978846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87205 w 12192000"/>
              <a:gd name="connsiteY83" fmla="*/ 2060048 h 3482342"/>
              <a:gd name="connsiteX84" fmla="*/ 6138780 w 12192000"/>
              <a:gd name="connsiteY84" fmla="*/ 2081918 h 3482342"/>
              <a:gd name="connsiteX85" fmla="*/ 6120125 w 12192000"/>
              <a:gd name="connsiteY85" fmla="*/ 2109475 h 3482342"/>
              <a:gd name="connsiteX86" fmla="*/ 6056576 w 12192000"/>
              <a:gd name="connsiteY86" fmla="*/ 2120066 h 3482342"/>
              <a:gd name="connsiteX87" fmla="*/ 5993794 w 12192000"/>
              <a:gd name="connsiteY87" fmla="*/ 2122569 h 3482342"/>
              <a:gd name="connsiteX88" fmla="*/ 5943601 w 12192000"/>
              <a:gd name="connsiteY88" fmla="*/ 2137719 h 3482342"/>
              <a:gd name="connsiteX89" fmla="*/ 5898141 w 12192000"/>
              <a:gd name="connsiteY89" fmla="*/ 2144806 h 3482342"/>
              <a:gd name="connsiteX90" fmla="*/ 5855337 w 12192000"/>
              <a:gd name="connsiteY90" fmla="*/ 2137719 h 3482342"/>
              <a:gd name="connsiteX91" fmla="*/ 5817682 w 12192000"/>
              <a:gd name="connsiteY91" fmla="*/ 2157358 h 3482342"/>
              <a:gd name="connsiteX92" fmla="*/ 5735300 w 12192000"/>
              <a:gd name="connsiteY92" fmla="*/ 2158902 h 3482342"/>
              <a:gd name="connsiteX93" fmla="*/ 5591469 w 12192000"/>
              <a:gd name="connsiteY93" fmla="*/ 2178389 h 3482342"/>
              <a:gd name="connsiteX94" fmla="*/ 5505818 w 12192000"/>
              <a:gd name="connsiteY94" fmla="*/ 2194207 h 3482342"/>
              <a:gd name="connsiteX95" fmla="*/ 5452860 w 12192000"/>
              <a:gd name="connsiteY95" fmla="*/ 2180085 h 3482342"/>
              <a:gd name="connsiteX96" fmla="*/ 5414282 w 12192000"/>
              <a:gd name="connsiteY96" fmla="*/ 2183070 h 3482342"/>
              <a:gd name="connsiteX97" fmla="*/ 5368369 w 12192000"/>
              <a:gd name="connsiteY97" fmla="*/ 2204272 h 3482342"/>
              <a:gd name="connsiteX98" fmla="*/ 5336354 w 12192000"/>
              <a:gd name="connsiteY98" fmla="*/ 2218920 h 3482342"/>
              <a:gd name="connsiteX99" fmla="*/ 5291263 w 12192000"/>
              <a:gd name="connsiteY99" fmla="*/ 2239182 h 3482342"/>
              <a:gd name="connsiteX100" fmla="*/ 5255152 w 12192000"/>
              <a:gd name="connsiteY100" fmla="*/ 2247164 h 3482342"/>
              <a:gd name="connsiteX101" fmla="*/ 5233796 w 12192000"/>
              <a:gd name="connsiteY101" fmla="*/ 2268260 h 3482342"/>
              <a:gd name="connsiteX102" fmla="*/ 5212786 w 12192000"/>
              <a:gd name="connsiteY102" fmla="*/ 2296592 h 3482342"/>
              <a:gd name="connsiteX103" fmla="*/ 5173523 w 12192000"/>
              <a:gd name="connsiteY103" fmla="*/ 2309057 h 3482342"/>
              <a:gd name="connsiteX104" fmla="*/ 5123830 w 12192000"/>
              <a:gd name="connsiteY104" fmla="*/ 2307070 h 3482342"/>
              <a:gd name="connsiteX105" fmla="*/ 5065426 w 12192000"/>
              <a:gd name="connsiteY105" fmla="*/ 2324076 h 3482342"/>
              <a:gd name="connsiteX106" fmla="*/ 4975908 w 12192000"/>
              <a:gd name="connsiteY106" fmla="*/ 2364128 h 3482342"/>
              <a:gd name="connsiteX107" fmla="*/ 4913723 w 12192000"/>
              <a:gd name="connsiteY107" fmla="*/ 2385265 h 3482342"/>
              <a:gd name="connsiteX108" fmla="*/ 4746485 w 12192000"/>
              <a:gd name="connsiteY108" fmla="*/ 2451769 h 3482342"/>
              <a:gd name="connsiteX109" fmla="*/ 4681588 w 12192000"/>
              <a:gd name="connsiteY109" fmla="*/ 2467494 h 3482342"/>
              <a:gd name="connsiteX110" fmla="*/ 1783655 w 12192000"/>
              <a:gd name="connsiteY110" fmla="*/ 3163860 h 3482342"/>
              <a:gd name="connsiteX111" fmla="*/ 1325955 w 12192000"/>
              <a:gd name="connsiteY111" fmla="*/ 3176692 h 3482342"/>
              <a:gd name="connsiteX112" fmla="*/ 1190384 w 12192000"/>
              <a:gd name="connsiteY112" fmla="*/ 3203504 h 3482342"/>
              <a:gd name="connsiteX113" fmla="*/ 1094537 w 12192000"/>
              <a:gd name="connsiteY113" fmla="*/ 3229469 h 3482342"/>
              <a:gd name="connsiteX114" fmla="*/ 779276 w 12192000"/>
              <a:gd name="connsiteY114" fmla="*/ 3327290 h 3482342"/>
              <a:gd name="connsiteX115" fmla="*/ 600378 w 12192000"/>
              <a:gd name="connsiteY115" fmla="*/ 3335250 h 3482342"/>
              <a:gd name="connsiteX116" fmla="*/ 493457 w 12192000"/>
              <a:gd name="connsiteY116" fmla="*/ 3365044 h 3482342"/>
              <a:gd name="connsiteX117" fmla="*/ 349402 w 12192000"/>
              <a:gd name="connsiteY117" fmla="*/ 3380897 h 3482342"/>
              <a:gd name="connsiteX118" fmla="*/ 192183 w 12192000"/>
              <a:gd name="connsiteY118" fmla="*/ 3460075 h 3482342"/>
              <a:gd name="connsiteX119" fmla="*/ 46713 w 12192000"/>
              <a:gd name="connsiteY119" fmla="*/ 3462986 h 3482342"/>
              <a:gd name="connsiteX120" fmla="*/ 2765 w 12192000"/>
              <a:gd name="connsiteY120" fmla="*/ 3480770 h 3482342"/>
              <a:gd name="connsiteX121" fmla="*/ 0 w 12192000"/>
              <a:gd name="connsiteY121" fmla="*/ 3482342 h 3482342"/>
              <a:gd name="connsiteX122" fmla="*/ 0 w 12192000"/>
              <a:gd name="connsiteY12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20819 w 12192000"/>
              <a:gd name="connsiteY23" fmla="*/ 1126133 h 3482342"/>
              <a:gd name="connsiteX24" fmla="*/ 11028687 w 12192000"/>
              <a:gd name="connsiteY24" fmla="*/ 1199018 h 3482342"/>
              <a:gd name="connsiteX25" fmla="*/ 10960443 w 12192000"/>
              <a:gd name="connsiteY25" fmla="*/ 1244502 h 3482342"/>
              <a:gd name="connsiteX26" fmla="*/ 10850998 w 12192000"/>
              <a:gd name="connsiteY26" fmla="*/ 1269215 h 3482342"/>
              <a:gd name="connsiteX27" fmla="*/ 10815658 w 12192000"/>
              <a:gd name="connsiteY27" fmla="*/ 1287849 h 3482342"/>
              <a:gd name="connsiteX28" fmla="*/ 10679906 w 12192000"/>
              <a:gd name="connsiteY28" fmla="*/ 1324988 h 3482342"/>
              <a:gd name="connsiteX29" fmla="*/ 10636304 w 12192000"/>
              <a:gd name="connsiteY29" fmla="*/ 1317928 h 3482342"/>
              <a:gd name="connsiteX30" fmla="*/ 10603863 w 12192000"/>
              <a:gd name="connsiteY30" fmla="*/ 1346886 h 3482342"/>
              <a:gd name="connsiteX31" fmla="*/ 10573203 w 12192000"/>
              <a:gd name="connsiteY31" fmla="*/ 1351996 h 3482342"/>
              <a:gd name="connsiteX32" fmla="*/ 10513263 w 12192000"/>
              <a:gd name="connsiteY32" fmla="*/ 1350756 h 3482342"/>
              <a:gd name="connsiteX33" fmla="*/ 10464012 w 12192000"/>
              <a:gd name="connsiteY33" fmla="*/ 1391778 h 3482342"/>
              <a:gd name="connsiteX34" fmla="*/ 10405409 w 12192000"/>
              <a:gd name="connsiteY34" fmla="*/ 1422789 h 3482342"/>
              <a:gd name="connsiteX35" fmla="*/ 10370530 w 12192000"/>
              <a:gd name="connsiteY35" fmla="*/ 1441596 h 3482342"/>
              <a:gd name="connsiteX36" fmla="*/ 10314361 w 12192000"/>
              <a:gd name="connsiteY36" fmla="*/ 1466924 h 3482342"/>
              <a:gd name="connsiteX37" fmla="*/ 10264922 w 12192000"/>
              <a:gd name="connsiteY37" fmla="*/ 1472107 h 3482342"/>
              <a:gd name="connsiteX38" fmla="*/ 10201385 w 12192000"/>
              <a:gd name="connsiteY38" fmla="*/ 1477515 h 3482342"/>
              <a:gd name="connsiteX39" fmla="*/ 10120184 w 12192000"/>
              <a:gd name="connsiteY39" fmla="*/ 1466924 h 3482342"/>
              <a:gd name="connsiteX40" fmla="*/ 10058690 w 12192000"/>
              <a:gd name="connsiteY40" fmla="*/ 1474888 h 3482342"/>
              <a:gd name="connsiteX41" fmla="*/ 10004424 w 12192000"/>
              <a:gd name="connsiteY41" fmla="*/ 1489801 h 3482342"/>
              <a:gd name="connsiteX42" fmla="*/ 9999951 w 12192000"/>
              <a:gd name="connsiteY42" fmla="*/ 1499127 h 3482342"/>
              <a:gd name="connsiteX43" fmla="*/ 9845462 w 12192000"/>
              <a:gd name="connsiteY43" fmla="*/ 1548192 h 3482342"/>
              <a:gd name="connsiteX44" fmla="*/ 9736156 w 12192000"/>
              <a:gd name="connsiteY44" fmla="*/ 1581928 h 3482342"/>
              <a:gd name="connsiteX45" fmla="*/ 9693355 w 12192000"/>
              <a:gd name="connsiteY45" fmla="*/ 1602632 h 3482342"/>
              <a:gd name="connsiteX46" fmla="*/ 9664242 w 12192000"/>
              <a:gd name="connsiteY46" fmla="*/ 1622075 h 3482342"/>
              <a:gd name="connsiteX47" fmla="*/ 9579195 w 12192000"/>
              <a:gd name="connsiteY47" fmla="*/ 1648017 h 3482342"/>
              <a:gd name="connsiteX48" fmla="*/ 9433652 w 12192000"/>
              <a:gd name="connsiteY48" fmla="*/ 1681174 h 3482342"/>
              <a:gd name="connsiteX49" fmla="*/ 9403775 w 12192000"/>
              <a:gd name="connsiteY49" fmla="*/ 1690403 h 3482342"/>
              <a:gd name="connsiteX50" fmla="*/ 9382503 w 12192000"/>
              <a:gd name="connsiteY50" fmla="*/ 1706957 h 3482342"/>
              <a:gd name="connsiteX51" fmla="*/ 9381410 w 12192000"/>
              <a:gd name="connsiteY51" fmla="*/ 1718312 h 3482342"/>
              <a:gd name="connsiteX52" fmla="*/ 9365685 w 12192000"/>
              <a:gd name="connsiteY52" fmla="*/ 1724772 h 3482342"/>
              <a:gd name="connsiteX53" fmla="*/ 9278020 w 12192000"/>
              <a:gd name="connsiteY53" fmla="*/ 1741161 h 3482342"/>
              <a:gd name="connsiteX54" fmla="*/ 9217145 w 12192000"/>
              <a:gd name="connsiteY54" fmla="*/ 1771195 h 3482342"/>
              <a:gd name="connsiteX55" fmla="*/ 8955875 w 12192000"/>
              <a:gd name="connsiteY55" fmla="*/ 1796806 h 3482342"/>
              <a:gd name="connsiteX56" fmla="*/ 8648415 w 12192000"/>
              <a:gd name="connsiteY56" fmla="*/ 1878623 h 3482342"/>
              <a:gd name="connsiteX57" fmla="*/ 8495949 w 12192000"/>
              <a:gd name="connsiteY57" fmla="*/ 1902425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41837 w 12192000"/>
              <a:gd name="connsiteY68" fmla="*/ 1840640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686657 w 12192000"/>
              <a:gd name="connsiteY74" fmla="*/ 1907344 h 3482342"/>
              <a:gd name="connsiteX75" fmla="*/ 6651330 w 12192000"/>
              <a:gd name="connsiteY75" fmla="*/ 1922921 h 3482342"/>
              <a:gd name="connsiteX76" fmla="*/ 6622958 w 12192000"/>
              <a:gd name="connsiteY76" fmla="*/ 1936255 h 3482342"/>
              <a:gd name="connsiteX77" fmla="*/ 6522602 w 12192000"/>
              <a:gd name="connsiteY77" fmla="*/ 1954133 h 3482342"/>
              <a:gd name="connsiteX78" fmla="*/ 6444344 w 12192000"/>
              <a:gd name="connsiteY78" fmla="*/ 1969663 h 3482342"/>
              <a:gd name="connsiteX79" fmla="*/ 6409626 w 12192000"/>
              <a:gd name="connsiteY79" fmla="*/ 1978846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87205 w 12192000"/>
              <a:gd name="connsiteY83" fmla="*/ 2060048 h 3482342"/>
              <a:gd name="connsiteX84" fmla="*/ 6138780 w 12192000"/>
              <a:gd name="connsiteY84" fmla="*/ 2081918 h 3482342"/>
              <a:gd name="connsiteX85" fmla="*/ 6120125 w 12192000"/>
              <a:gd name="connsiteY85" fmla="*/ 2109475 h 3482342"/>
              <a:gd name="connsiteX86" fmla="*/ 6056576 w 12192000"/>
              <a:gd name="connsiteY86" fmla="*/ 2120066 h 3482342"/>
              <a:gd name="connsiteX87" fmla="*/ 5993794 w 12192000"/>
              <a:gd name="connsiteY87" fmla="*/ 2122569 h 3482342"/>
              <a:gd name="connsiteX88" fmla="*/ 5943601 w 12192000"/>
              <a:gd name="connsiteY88" fmla="*/ 2137719 h 3482342"/>
              <a:gd name="connsiteX89" fmla="*/ 5898141 w 12192000"/>
              <a:gd name="connsiteY89" fmla="*/ 2144806 h 3482342"/>
              <a:gd name="connsiteX90" fmla="*/ 5855337 w 12192000"/>
              <a:gd name="connsiteY90" fmla="*/ 2137719 h 3482342"/>
              <a:gd name="connsiteX91" fmla="*/ 5817682 w 12192000"/>
              <a:gd name="connsiteY91" fmla="*/ 2157358 h 3482342"/>
              <a:gd name="connsiteX92" fmla="*/ 5735300 w 12192000"/>
              <a:gd name="connsiteY92" fmla="*/ 2158902 h 3482342"/>
              <a:gd name="connsiteX93" fmla="*/ 5591469 w 12192000"/>
              <a:gd name="connsiteY93" fmla="*/ 2178389 h 3482342"/>
              <a:gd name="connsiteX94" fmla="*/ 5505818 w 12192000"/>
              <a:gd name="connsiteY94" fmla="*/ 2194207 h 3482342"/>
              <a:gd name="connsiteX95" fmla="*/ 5452860 w 12192000"/>
              <a:gd name="connsiteY95" fmla="*/ 2180085 h 3482342"/>
              <a:gd name="connsiteX96" fmla="*/ 5414282 w 12192000"/>
              <a:gd name="connsiteY96" fmla="*/ 2183070 h 3482342"/>
              <a:gd name="connsiteX97" fmla="*/ 5368369 w 12192000"/>
              <a:gd name="connsiteY97" fmla="*/ 2204272 h 3482342"/>
              <a:gd name="connsiteX98" fmla="*/ 5336354 w 12192000"/>
              <a:gd name="connsiteY98" fmla="*/ 2218920 h 3482342"/>
              <a:gd name="connsiteX99" fmla="*/ 5291263 w 12192000"/>
              <a:gd name="connsiteY99" fmla="*/ 2239182 h 3482342"/>
              <a:gd name="connsiteX100" fmla="*/ 5255152 w 12192000"/>
              <a:gd name="connsiteY100" fmla="*/ 2247164 h 3482342"/>
              <a:gd name="connsiteX101" fmla="*/ 5233796 w 12192000"/>
              <a:gd name="connsiteY101" fmla="*/ 2268260 h 3482342"/>
              <a:gd name="connsiteX102" fmla="*/ 5212786 w 12192000"/>
              <a:gd name="connsiteY102" fmla="*/ 2296592 h 3482342"/>
              <a:gd name="connsiteX103" fmla="*/ 5173523 w 12192000"/>
              <a:gd name="connsiteY103" fmla="*/ 2309057 h 3482342"/>
              <a:gd name="connsiteX104" fmla="*/ 5123830 w 12192000"/>
              <a:gd name="connsiteY104" fmla="*/ 2307070 h 3482342"/>
              <a:gd name="connsiteX105" fmla="*/ 5065426 w 12192000"/>
              <a:gd name="connsiteY105" fmla="*/ 2324076 h 3482342"/>
              <a:gd name="connsiteX106" fmla="*/ 4975908 w 12192000"/>
              <a:gd name="connsiteY106" fmla="*/ 2364128 h 3482342"/>
              <a:gd name="connsiteX107" fmla="*/ 4913723 w 12192000"/>
              <a:gd name="connsiteY107" fmla="*/ 2385265 h 3482342"/>
              <a:gd name="connsiteX108" fmla="*/ 4746485 w 12192000"/>
              <a:gd name="connsiteY108" fmla="*/ 2451769 h 3482342"/>
              <a:gd name="connsiteX109" fmla="*/ 4681588 w 12192000"/>
              <a:gd name="connsiteY109" fmla="*/ 2467494 h 3482342"/>
              <a:gd name="connsiteX110" fmla="*/ 1783655 w 12192000"/>
              <a:gd name="connsiteY110" fmla="*/ 3163860 h 3482342"/>
              <a:gd name="connsiteX111" fmla="*/ 1325955 w 12192000"/>
              <a:gd name="connsiteY111" fmla="*/ 3176692 h 3482342"/>
              <a:gd name="connsiteX112" fmla="*/ 1190384 w 12192000"/>
              <a:gd name="connsiteY112" fmla="*/ 3203504 h 3482342"/>
              <a:gd name="connsiteX113" fmla="*/ 1094537 w 12192000"/>
              <a:gd name="connsiteY113" fmla="*/ 3229469 h 3482342"/>
              <a:gd name="connsiteX114" fmla="*/ 779276 w 12192000"/>
              <a:gd name="connsiteY114" fmla="*/ 3327290 h 3482342"/>
              <a:gd name="connsiteX115" fmla="*/ 600378 w 12192000"/>
              <a:gd name="connsiteY115" fmla="*/ 3335250 h 3482342"/>
              <a:gd name="connsiteX116" fmla="*/ 493457 w 12192000"/>
              <a:gd name="connsiteY116" fmla="*/ 3365044 h 3482342"/>
              <a:gd name="connsiteX117" fmla="*/ 349402 w 12192000"/>
              <a:gd name="connsiteY117" fmla="*/ 3380897 h 3482342"/>
              <a:gd name="connsiteX118" fmla="*/ 192183 w 12192000"/>
              <a:gd name="connsiteY118" fmla="*/ 3460075 h 3482342"/>
              <a:gd name="connsiteX119" fmla="*/ 46713 w 12192000"/>
              <a:gd name="connsiteY119" fmla="*/ 3462986 h 3482342"/>
              <a:gd name="connsiteX120" fmla="*/ 2765 w 12192000"/>
              <a:gd name="connsiteY120" fmla="*/ 3480770 h 3482342"/>
              <a:gd name="connsiteX121" fmla="*/ 0 w 12192000"/>
              <a:gd name="connsiteY121" fmla="*/ 3482342 h 3482342"/>
              <a:gd name="connsiteX122" fmla="*/ 0 w 12192000"/>
              <a:gd name="connsiteY12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24988 h 3482342"/>
              <a:gd name="connsiteX30" fmla="*/ 10636304 w 12192000"/>
              <a:gd name="connsiteY30" fmla="*/ 1317928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32049 h 3482342"/>
              <a:gd name="connsiteX30" fmla="*/ 10636304 w 12192000"/>
              <a:gd name="connsiteY30" fmla="*/ 1317928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32049 h 3482342"/>
              <a:gd name="connsiteX30" fmla="*/ 10639834 w 12192000"/>
              <a:gd name="connsiteY30" fmla="*/ 1324989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723900 w 12192000"/>
              <a:gd name="connsiteY29" fmla="*/ 1318642 h 3482342"/>
              <a:gd name="connsiteX30" fmla="*/ 10679906 w 12192000"/>
              <a:gd name="connsiteY30" fmla="*/ 1332049 h 3482342"/>
              <a:gd name="connsiteX31" fmla="*/ 10639834 w 12192000"/>
              <a:gd name="connsiteY31" fmla="*/ 1324989 h 3482342"/>
              <a:gd name="connsiteX32" fmla="*/ 10603863 w 12192000"/>
              <a:gd name="connsiteY32" fmla="*/ 1346886 h 3482342"/>
              <a:gd name="connsiteX33" fmla="*/ 10573203 w 12192000"/>
              <a:gd name="connsiteY33" fmla="*/ 1351996 h 3482342"/>
              <a:gd name="connsiteX34" fmla="*/ 10513263 w 12192000"/>
              <a:gd name="connsiteY34" fmla="*/ 1350756 h 3482342"/>
              <a:gd name="connsiteX35" fmla="*/ 10464012 w 12192000"/>
              <a:gd name="connsiteY35" fmla="*/ 1391778 h 3482342"/>
              <a:gd name="connsiteX36" fmla="*/ 10405409 w 12192000"/>
              <a:gd name="connsiteY36" fmla="*/ 1422789 h 3482342"/>
              <a:gd name="connsiteX37" fmla="*/ 10370530 w 12192000"/>
              <a:gd name="connsiteY37" fmla="*/ 1441596 h 3482342"/>
              <a:gd name="connsiteX38" fmla="*/ 10314361 w 12192000"/>
              <a:gd name="connsiteY38" fmla="*/ 1466924 h 3482342"/>
              <a:gd name="connsiteX39" fmla="*/ 10264922 w 12192000"/>
              <a:gd name="connsiteY39" fmla="*/ 1472107 h 3482342"/>
              <a:gd name="connsiteX40" fmla="*/ 10201385 w 12192000"/>
              <a:gd name="connsiteY40" fmla="*/ 1477515 h 3482342"/>
              <a:gd name="connsiteX41" fmla="*/ 10120184 w 12192000"/>
              <a:gd name="connsiteY41" fmla="*/ 1466924 h 3482342"/>
              <a:gd name="connsiteX42" fmla="*/ 10058690 w 12192000"/>
              <a:gd name="connsiteY42" fmla="*/ 1474888 h 3482342"/>
              <a:gd name="connsiteX43" fmla="*/ 10004424 w 12192000"/>
              <a:gd name="connsiteY43" fmla="*/ 1489801 h 3482342"/>
              <a:gd name="connsiteX44" fmla="*/ 9999951 w 12192000"/>
              <a:gd name="connsiteY44" fmla="*/ 1499127 h 3482342"/>
              <a:gd name="connsiteX45" fmla="*/ 9845462 w 12192000"/>
              <a:gd name="connsiteY45" fmla="*/ 1548192 h 3482342"/>
              <a:gd name="connsiteX46" fmla="*/ 9736156 w 12192000"/>
              <a:gd name="connsiteY46" fmla="*/ 1581928 h 3482342"/>
              <a:gd name="connsiteX47" fmla="*/ 9693355 w 12192000"/>
              <a:gd name="connsiteY47" fmla="*/ 1602632 h 3482342"/>
              <a:gd name="connsiteX48" fmla="*/ 9664242 w 12192000"/>
              <a:gd name="connsiteY48" fmla="*/ 1622075 h 3482342"/>
              <a:gd name="connsiteX49" fmla="*/ 9579195 w 12192000"/>
              <a:gd name="connsiteY49" fmla="*/ 1648017 h 3482342"/>
              <a:gd name="connsiteX50" fmla="*/ 9433652 w 12192000"/>
              <a:gd name="connsiteY50" fmla="*/ 1681174 h 3482342"/>
              <a:gd name="connsiteX51" fmla="*/ 9403775 w 12192000"/>
              <a:gd name="connsiteY51" fmla="*/ 1690403 h 3482342"/>
              <a:gd name="connsiteX52" fmla="*/ 9382503 w 12192000"/>
              <a:gd name="connsiteY52" fmla="*/ 1706957 h 3482342"/>
              <a:gd name="connsiteX53" fmla="*/ 9381410 w 12192000"/>
              <a:gd name="connsiteY53" fmla="*/ 1718312 h 3482342"/>
              <a:gd name="connsiteX54" fmla="*/ 9365685 w 12192000"/>
              <a:gd name="connsiteY54" fmla="*/ 1724772 h 3482342"/>
              <a:gd name="connsiteX55" fmla="*/ 9278020 w 12192000"/>
              <a:gd name="connsiteY55" fmla="*/ 1741161 h 3482342"/>
              <a:gd name="connsiteX56" fmla="*/ 9217145 w 12192000"/>
              <a:gd name="connsiteY56" fmla="*/ 1771195 h 3482342"/>
              <a:gd name="connsiteX57" fmla="*/ 8955875 w 12192000"/>
              <a:gd name="connsiteY57" fmla="*/ 1796806 h 3482342"/>
              <a:gd name="connsiteX58" fmla="*/ 8648415 w 12192000"/>
              <a:gd name="connsiteY58" fmla="*/ 1878623 h 3482342"/>
              <a:gd name="connsiteX59" fmla="*/ 8495949 w 12192000"/>
              <a:gd name="connsiteY59" fmla="*/ 1902425 h 3482342"/>
              <a:gd name="connsiteX60" fmla="*/ 8236214 w 12192000"/>
              <a:gd name="connsiteY60" fmla="*/ 190972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41837 w 12192000"/>
              <a:gd name="connsiteY70" fmla="*/ 1840640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686657 w 12192000"/>
              <a:gd name="connsiteY76" fmla="*/ 1907344 h 3482342"/>
              <a:gd name="connsiteX77" fmla="*/ 6651330 w 12192000"/>
              <a:gd name="connsiteY77" fmla="*/ 1922921 h 3482342"/>
              <a:gd name="connsiteX78" fmla="*/ 6622958 w 12192000"/>
              <a:gd name="connsiteY78" fmla="*/ 1936255 h 3482342"/>
              <a:gd name="connsiteX79" fmla="*/ 6522602 w 12192000"/>
              <a:gd name="connsiteY79" fmla="*/ 1954133 h 3482342"/>
              <a:gd name="connsiteX80" fmla="*/ 6444344 w 12192000"/>
              <a:gd name="connsiteY80" fmla="*/ 1969663 h 3482342"/>
              <a:gd name="connsiteX81" fmla="*/ 6409626 w 12192000"/>
              <a:gd name="connsiteY81" fmla="*/ 1978846 h 3482342"/>
              <a:gd name="connsiteX82" fmla="*/ 6333446 w 12192000"/>
              <a:gd name="connsiteY82" fmla="*/ 1997163 h 3482342"/>
              <a:gd name="connsiteX83" fmla="*/ 6294933 w 12192000"/>
              <a:gd name="connsiteY83" fmla="*/ 2019412 h 3482342"/>
              <a:gd name="connsiteX84" fmla="*/ 6238719 w 12192000"/>
              <a:gd name="connsiteY84" fmla="*/ 2042547 h 3482342"/>
              <a:gd name="connsiteX85" fmla="*/ 6187205 w 12192000"/>
              <a:gd name="connsiteY85" fmla="*/ 2060048 h 3482342"/>
              <a:gd name="connsiteX86" fmla="*/ 6138780 w 12192000"/>
              <a:gd name="connsiteY86" fmla="*/ 2081918 h 3482342"/>
              <a:gd name="connsiteX87" fmla="*/ 6120125 w 12192000"/>
              <a:gd name="connsiteY87" fmla="*/ 2109475 h 3482342"/>
              <a:gd name="connsiteX88" fmla="*/ 6056576 w 12192000"/>
              <a:gd name="connsiteY88" fmla="*/ 2120066 h 3482342"/>
              <a:gd name="connsiteX89" fmla="*/ 5993794 w 12192000"/>
              <a:gd name="connsiteY89" fmla="*/ 2122569 h 3482342"/>
              <a:gd name="connsiteX90" fmla="*/ 5943601 w 12192000"/>
              <a:gd name="connsiteY90" fmla="*/ 2137719 h 3482342"/>
              <a:gd name="connsiteX91" fmla="*/ 5898141 w 12192000"/>
              <a:gd name="connsiteY91" fmla="*/ 2144806 h 3482342"/>
              <a:gd name="connsiteX92" fmla="*/ 5855337 w 12192000"/>
              <a:gd name="connsiteY92" fmla="*/ 2137719 h 3482342"/>
              <a:gd name="connsiteX93" fmla="*/ 5817682 w 12192000"/>
              <a:gd name="connsiteY93" fmla="*/ 2157358 h 3482342"/>
              <a:gd name="connsiteX94" fmla="*/ 5735300 w 12192000"/>
              <a:gd name="connsiteY94" fmla="*/ 2158902 h 3482342"/>
              <a:gd name="connsiteX95" fmla="*/ 5591469 w 12192000"/>
              <a:gd name="connsiteY95" fmla="*/ 2178389 h 3482342"/>
              <a:gd name="connsiteX96" fmla="*/ 5505818 w 12192000"/>
              <a:gd name="connsiteY96" fmla="*/ 2194207 h 3482342"/>
              <a:gd name="connsiteX97" fmla="*/ 5452860 w 12192000"/>
              <a:gd name="connsiteY97" fmla="*/ 2180085 h 3482342"/>
              <a:gd name="connsiteX98" fmla="*/ 5414282 w 12192000"/>
              <a:gd name="connsiteY98" fmla="*/ 2183070 h 3482342"/>
              <a:gd name="connsiteX99" fmla="*/ 5368369 w 12192000"/>
              <a:gd name="connsiteY99" fmla="*/ 2204272 h 3482342"/>
              <a:gd name="connsiteX100" fmla="*/ 5336354 w 12192000"/>
              <a:gd name="connsiteY100" fmla="*/ 2218920 h 3482342"/>
              <a:gd name="connsiteX101" fmla="*/ 5291263 w 12192000"/>
              <a:gd name="connsiteY101" fmla="*/ 2239182 h 3482342"/>
              <a:gd name="connsiteX102" fmla="*/ 5255152 w 12192000"/>
              <a:gd name="connsiteY102" fmla="*/ 2247164 h 3482342"/>
              <a:gd name="connsiteX103" fmla="*/ 5233796 w 12192000"/>
              <a:gd name="connsiteY103" fmla="*/ 2268260 h 3482342"/>
              <a:gd name="connsiteX104" fmla="*/ 5212786 w 12192000"/>
              <a:gd name="connsiteY104" fmla="*/ 2296592 h 3482342"/>
              <a:gd name="connsiteX105" fmla="*/ 5173523 w 12192000"/>
              <a:gd name="connsiteY105" fmla="*/ 2309057 h 3482342"/>
              <a:gd name="connsiteX106" fmla="*/ 5123830 w 12192000"/>
              <a:gd name="connsiteY106" fmla="*/ 2307070 h 3482342"/>
              <a:gd name="connsiteX107" fmla="*/ 5065426 w 12192000"/>
              <a:gd name="connsiteY107" fmla="*/ 2324076 h 3482342"/>
              <a:gd name="connsiteX108" fmla="*/ 4975908 w 12192000"/>
              <a:gd name="connsiteY108" fmla="*/ 2364128 h 3482342"/>
              <a:gd name="connsiteX109" fmla="*/ 4913723 w 12192000"/>
              <a:gd name="connsiteY109" fmla="*/ 2385265 h 3482342"/>
              <a:gd name="connsiteX110" fmla="*/ 4746485 w 12192000"/>
              <a:gd name="connsiteY110" fmla="*/ 2451769 h 3482342"/>
              <a:gd name="connsiteX111" fmla="*/ 4681588 w 12192000"/>
              <a:gd name="connsiteY111" fmla="*/ 2467494 h 3482342"/>
              <a:gd name="connsiteX112" fmla="*/ 1783655 w 12192000"/>
              <a:gd name="connsiteY112" fmla="*/ 3163860 h 3482342"/>
              <a:gd name="connsiteX113" fmla="*/ 1325955 w 12192000"/>
              <a:gd name="connsiteY113" fmla="*/ 3176692 h 3482342"/>
              <a:gd name="connsiteX114" fmla="*/ 1190384 w 12192000"/>
              <a:gd name="connsiteY114" fmla="*/ 3203504 h 3482342"/>
              <a:gd name="connsiteX115" fmla="*/ 1094537 w 12192000"/>
              <a:gd name="connsiteY115" fmla="*/ 3229469 h 3482342"/>
              <a:gd name="connsiteX116" fmla="*/ 779276 w 12192000"/>
              <a:gd name="connsiteY116" fmla="*/ 3327290 h 3482342"/>
              <a:gd name="connsiteX117" fmla="*/ 600378 w 12192000"/>
              <a:gd name="connsiteY117" fmla="*/ 3335250 h 3482342"/>
              <a:gd name="connsiteX118" fmla="*/ 493457 w 12192000"/>
              <a:gd name="connsiteY118" fmla="*/ 3365044 h 3482342"/>
              <a:gd name="connsiteX119" fmla="*/ 349402 w 12192000"/>
              <a:gd name="connsiteY119" fmla="*/ 3380897 h 3482342"/>
              <a:gd name="connsiteX120" fmla="*/ 192183 w 12192000"/>
              <a:gd name="connsiteY120" fmla="*/ 3460075 h 3482342"/>
              <a:gd name="connsiteX121" fmla="*/ 46713 w 12192000"/>
              <a:gd name="connsiteY121" fmla="*/ 3462986 h 3482342"/>
              <a:gd name="connsiteX122" fmla="*/ 2765 w 12192000"/>
              <a:gd name="connsiteY122" fmla="*/ 3480770 h 3482342"/>
              <a:gd name="connsiteX123" fmla="*/ 0 w 12192000"/>
              <a:gd name="connsiteY123" fmla="*/ 3482342 h 3482342"/>
              <a:gd name="connsiteX124" fmla="*/ 0 w 12192000"/>
              <a:gd name="connsiteY12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79242 w 12192000"/>
              <a:gd name="connsiteY27" fmla="*/ 1269215 h 3482342"/>
              <a:gd name="connsiteX28" fmla="*/ 10850998 w 12192000"/>
              <a:gd name="connsiteY28" fmla="*/ 1269215 h 3482342"/>
              <a:gd name="connsiteX29" fmla="*/ 10815658 w 12192000"/>
              <a:gd name="connsiteY29" fmla="*/ 1287849 h 3482342"/>
              <a:gd name="connsiteX30" fmla="*/ 10723900 w 12192000"/>
              <a:gd name="connsiteY30" fmla="*/ 1318642 h 3482342"/>
              <a:gd name="connsiteX31" fmla="*/ 10679906 w 12192000"/>
              <a:gd name="connsiteY31" fmla="*/ 1332049 h 3482342"/>
              <a:gd name="connsiteX32" fmla="*/ 10639834 w 12192000"/>
              <a:gd name="connsiteY32" fmla="*/ 1324989 h 3482342"/>
              <a:gd name="connsiteX33" fmla="*/ 10603863 w 12192000"/>
              <a:gd name="connsiteY33" fmla="*/ 1346886 h 3482342"/>
              <a:gd name="connsiteX34" fmla="*/ 10573203 w 12192000"/>
              <a:gd name="connsiteY34" fmla="*/ 1351996 h 3482342"/>
              <a:gd name="connsiteX35" fmla="*/ 10513263 w 12192000"/>
              <a:gd name="connsiteY35" fmla="*/ 1350756 h 3482342"/>
              <a:gd name="connsiteX36" fmla="*/ 10464012 w 12192000"/>
              <a:gd name="connsiteY36" fmla="*/ 1391778 h 3482342"/>
              <a:gd name="connsiteX37" fmla="*/ 10405409 w 12192000"/>
              <a:gd name="connsiteY37" fmla="*/ 1422789 h 3482342"/>
              <a:gd name="connsiteX38" fmla="*/ 10370530 w 12192000"/>
              <a:gd name="connsiteY38" fmla="*/ 1441596 h 3482342"/>
              <a:gd name="connsiteX39" fmla="*/ 10314361 w 12192000"/>
              <a:gd name="connsiteY39" fmla="*/ 1466924 h 3482342"/>
              <a:gd name="connsiteX40" fmla="*/ 10264922 w 12192000"/>
              <a:gd name="connsiteY40" fmla="*/ 1472107 h 3482342"/>
              <a:gd name="connsiteX41" fmla="*/ 10201385 w 12192000"/>
              <a:gd name="connsiteY41" fmla="*/ 1477515 h 3482342"/>
              <a:gd name="connsiteX42" fmla="*/ 10120184 w 12192000"/>
              <a:gd name="connsiteY42" fmla="*/ 1466924 h 3482342"/>
              <a:gd name="connsiteX43" fmla="*/ 10058690 w 12192000"/>
              <a:gd name="connsiteY43" fmla="*/ 1474888 h 3482342"/>
              <a:gd name="connsiteX44" fmla="*/ 10004424 w 12192000"/>
              <a:gd name="connsiteY44" fmla="*/ 1489801 h 3482342"/>
              <a:gd name="connsiteX45" fmla="*/ 9999951 w 12192000"/>
              <a:gd name="connsiteY45" fmla="*/ 1499127 h 3482342"/>
              <a:gd name="connsiteX46" fmla="*/ 9845462 w 12192000"/>
              <a:gd name="connsiteY46" fmla="*/ 1548192 h 3482342"/>
              <a:gd name="connsiteX47" fmla="*/ 9736156 w 12192000"/>
              <a:gd name="connsiteY47" fmla="*/ 1581928 h 3482342"/>
              <a:gd name="connsiteX48" fmla="*/ 9693355 w 12192000"/>
              <a:gd name="connsiteY48" fmla="*/ 1602632 h 3482342"/>
              <a:gd name="connsiteX49" fmla="*/ 9664242 w 12192000"/>
              <a:gd name="connsiteY49" fmla="*/ 1622075 h 3482342"/>
              <a:gd name="connsiteX50" fmla="*/ 9579195 w 12192000"/>
              <a:gd name="connsiteY50" fmla="*/ 1648017 h 3482342"/>
              <a:gd name="connsiteX51" fmla="*/ 9433652 w 12192000"/>
              <a:gd name="connsiteY51" fmla="*/ 1681174 h 3482342"/>
              <a:gd name="connsiteX52" fmla="*/ 9403775 w 12192000"/>
              <a:gd name="connsiteY52" fmla="*/ 1690403 h 3482342"/>
              <a:gd name="connsiteX53" fmla="*/ 9382503 w 12192000"/>
              <a:gd name="connsiteY53" fmla="*/ 1706957 h 3482342"/>
              <a:gd name="connsiteX54" fmla="*/ 9381410 w 12192000"/>
              <a:gd name="connsiteY54" fmla="*/ 1718312 h 3482342"/>
              <a:gd name="connsiteX55" fmla="*/ 9365685 w 12192000"/>
              <a:gd name="connsiteY55" fmla="*/ 1724772 h 3482342"/>
              <a:gd name="connsiteX56" fmla="*/ 9278020 w 12192000"/>
              <a:gd name="connsiteY56" fmla="*/ 1741161 h 3482342"/>
              <a:gd name="connsiteX57" fmla="*/ 9217145 w 12192000"/>
              <a:gd name="connsiteY57" fmla="*/ 1771195 h 3482342"/>
              <a:gd name="connsiteX58" fmla="*/ 8955875 w 12192000"/>
              <a:gd name="connsiteY58" fmla="*/ 1796806 h 3482342"/>
              <a:gd name="connsiteX59" fmla="*/ 8648415 w 12192000"/>
              <a:gd name="connsiteY59" fmla="*/ 1878623 h 3482342"/>
              <a:gd name="connsiteX60" fmla="*/ 8495949 w 12192000"/>
              <a:gd name="connsiteY60" fmla="*/ 1902425 h 3482342"/>
              <a:gd name="connsiteX61" fmla="*/ 8236214 w 12192000"/>
              <a:gd name="connsiteY61" fmla="*/ 190972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41837 w 12192000"/>
              <a:gd name="connsiteY71" fmla="*/ 1840640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686657 w 12192000"/>
              <a:gd name="connsiteY77" fmla="*/ 1907344 h 3482342"/>
              <a:gd name="connsiteX78" fmla="*/ 6651330 w 12192000"/>
              <a:gd name="connsiteY78" fmla="*/ 1922921 h 3482342"/>
              <a:gd name="connsiteX79" fmla="*/ 6622958 w 12192000"/>
              <a:gd name="connsiteY79" fmla="*/ 1936255 h 3482342"/>
              <a:gd name="connsiteX80" fmla="*/ 6522602 w 12192000"/>
              <a:gd name="connsiteY80" fmla="*/ 1954133 h 3482342"/>
              <a:gd name="connsiteX81" fmla="*/ 6444344 w 12192000"/>
              <a:gd name="connsiteY81" fmla="*/ 1969663 h 3482342"/>
              <a:gd name="connsiteX82" fmla="*/ 6409626 w 12192000"/>
              <a:gd name="connsiteY82" fmla="*/ 1978846 h 3482342"/>
              <a:gd name="connsiteX83" fmla="*/ 6333446 w 12192000"/>
              <a:gd name="connsiteY83" fmla="*/ 1997163 h 3482342"/>
              <a:gd name="connsiteX84" fmla="*/ 6294933 w 12192000"/>
              <a:gd name="connsiteY84" fmla="*/ 2019412 h 3482342"/>
              <a:gd name="connsiteX85" fmla="*/ 6238719 w 12192000"/>
              <a:gd name="connsiteY85" fmla="*/ 2042547 h 3482342"/>
              <a:gd name="connsiteX86" fmla="*/ 6187205 w 12192000"/>
              <a:gd name="connsiteY86" fmla="*/ 2060048 h 3482342"/>
              <a:gd name="connsiteX87" fmla="*/ 6138780 w 12192000"/>
              <a:gd name="connsiteY87" fmla="*/ 2081918 h 3482342"/>
              <a:gd name="connsiteX88" fmla="*/ 6120125 w 12192000"/>
              <a:gd name="connsiteY88" fmla="*/ 2109475 h 3482342"/>
              <a:gd name="connsiteX89" fmla="*/ 6056576 w 12192000"/>
              <a:gd name="connsiteY89" fmla="*/ 2120066 h 3482342"/>
              <a:gd name="connsiteX90" fmla="*/ 5993794 w 12192000"/>
              <a:gd name="connsiteY90" fmla="*/ 2122569 h 3482342"/>
              <a:gd name="connsiteX91" fmla="*/ 5943601 w 12192000"/>
              <a:gd name="connsiteY91" fmla="*/ 2137719 h 3482342"/>
              <a:gd name="connsiteX92" fmla="*/ 5898141 w 12192000"/>
              <a:gd name="connsiteY92" fmla="*/ 2144806 h 3482342"/>
              <a:gd name="connsiteX93" fmla="*/ 5855337 w 12192000"/>
              <a:gd name="connsiteY93" fmla="*/ 2137719 h 3482342"/>
              <a:gd name="connsiteX94" fmla="*/ 5817682 w 12192000"/>
              <a:gd name="connsiteY94" fmla="*/ 2157358 h 3482342"/>
              <a:gd name="connsiteX95" fmla="*/ 5735300 w 12192000"/>
              <a:gd name="connsiteY95" fmla="*/ 2158902 h 3482342"/>
              <a:gd name="connsiteX96" fmla="*/ 5591469 w 12192000"/>
              <a:gd name="connsiteY96" fmla="*/ 2178389 h 3482342"/>
              <a:gd name="connsiteX97" fmla="*/ 5505818 w 12192000"/>
              <a:gd name="connsiteY97" fmla="*/ 2194207 h 3482342"/>
              <a:gd name="connsiteX98" fmla="*/ 5452860 w 12192000"/>
              <a:gd name="connsiteY98" fmla="*/ 2180085 h 3482342"/>
              <a:gd name="connsiteX99" fmla="*/ 5414282 w 12192000"/>
              <a:gd name="connsiteY99" fmla="*/ 2183070 h 3482342"/>
              <a:gd name="connsiteX100" fmla="*/ 5368369 w 12192000"/>
              <a:gd name="connsiteY100" fmla="*/ 2204272 h 3482342"/>
              <a:gd name="connsiteX101" fmla="*/ 5336354 w 12192000"/>
              <a:gd name="connsiteY101" fmla="*/ 2218920 h 3482342"/>
              <a:gd name="connsiteX102" fmla="*/ 5291263 w 12192000"/>
              <a:gd name="connsiteY102" fmla="*/ 2239182 h 3482342"/>
              <a:gd name="connsiteX103" fmla="*/ 5255152 w 12192000"/>
              <a:gd name="connsiteY103" fmla="*/ 2247164 h 3482342"/>
              <a:gd name="connsiteX104" fmla="*/ 5233796 w 12192000"/>
              <a:gd name="connsiteY104" fmla="*/ 2268260 h 3482342"/>
              <a:gd name="connsiteX105" fmla="*/ 5212786 w 12192000"/>
              <a:gd name="connsiteY105" fmla="*/ 2296592 h 3482342"/>
              <a:gd name="connsiteX106" fmla="*/ 5173523 w 12192000"/>
              <a:gd name="connsiteY106" fmla="*/ 2309057 h 3482342"/>
              <a:gd name="connsiteX107" fmla="*/ 5123830 w 12192000"/>
              <a:gd name="connsiteY107" fmla="*/ 2307070 h 3482342"/>
              <a:gd name="connsiteX108" fmla="*/ 5065426 w 12192000"/>
              <a:gd name="connsiteY108" fmla="*/ 2324076 h 3482342"/>
              <a:gd name="connsiteX109" fmla="*/ 4975908 w 12192000"/>
              <a:gd name="connsiteY109" fmla="*/ 2364128 h 3482342"/>
              <a:gd name="connsiteX110" fmla="*/ 4913723 w 12192000"/>
              <a:gd name="connsiteY110" fmla="*/ 2385265 h 3482342"/>
              <a:gd name="connsiteX111" fmla="*/ 4746485 w 12192000"/>
              <a:gd name="connsiteY111" fmla="*/ 2451769 h 3482342"/>
              <a:gd name="connsiteX112" fmla="*/ 4681588 w 12192000"/>
              <a:gd name="connsiteY112" fmla="*/ 2467494 h 3482342"/>
              <a:gd name="connsiteX113" fmla="*/ 1783655 w 12192000"/>
              <a:gd name="connsiteY113" fmla="*/ 3163860 h 3482342"/>
              <a:gd name="connsiteX114" fmla="*/ 1325955 w 12192000"/>
              <a:gd name="connsiteY114" fmla="*/ 3176692 h 3482342"/>
              <a:gd name="connsiteX115" fmla="*/ 1190384 w 12192000"/>
              <a:gd name="connsiteY115" fmla="*/ 3203504 h 3482342"/>
              <a:gd name="connsiteX116" fmla="*/ 1094537 w 12192000"/>
              <a:gd name="connsiteY116" fmla="*/ 3229469 h 3482342"/>
              <a:gd name="connsiteX117" fmla="*/ 779276 w 12192000"/>
              <a:gd name="connsiteY117" fmla="*/ 3327290 h 3482342"/>
              <a:gd name="connsiteX118" fmla="*/ 600378 w 12192000"/>
              <a:gd name="connsiteY118" fmla="*/ 3335250 h 3482342"/>
              <a:gd name="connsiteX119" fmla="*/ 493457 w 12192000"/>
              <a:gd name="connsiteY119" fmla="*/ 3365044 h 3482342"/>
              <a:gd name="connsiteX120" fmla="*/ 349402 w 12192000"/>
              <a:gd name="connsiteY120" fmla="*/ 3380897 h 3482342"/>
              <a:gd name="connsiteX121" fmla="*/ 192183 w 12192000"/>
              <a:gd name="connsiteY121" fmla="*/ 3460075 h 3482342"/>
              <a:gd name="connsiteX122" fmla="*/ 46713 w 12192000"/>
              <a:gd name="connsiteY122" fmla="*/ 3462986 h 3482342"/>
              <a:gd name="connsiteX123" fmla="*/ 2765 w 12192000"/>
              <a:gd name="connsiteY123" fmla="*/ 3480770 h 3482342"/>
              <a:gd name="connsiteX124" fmla="*/ 0 w 12192000"/>
              <a:gd name="connsiteY124" fmla="*/ 3482342 h 3482342"/>
              <a:gd name="connsiteX125" fmla="*/ 0 w 12192000"/>
              <a:gd name="connsiteY12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14361 w 12192000"/>
              <a:gd name="connsiteY40" fmla="*/ 1466924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20184 w 12192000"/>
              <a:gd name="connsiteY43" fmla="*/ 1466924 h 3482342"/>
              <a:gd name="connsiteX44" fmla="*/ 10058690 w 12192000"/>
              <a:gd name="connsiteY44" fmla="*/ 1474888 h 3482342"/>
              <a:gd name="connsiteX45" fmla="*/ 10004424 w 12192000"/>
              <a:gd name="connsiteY45" fmla="*/ 1489801 h 3482342"/>
              <a:gd name="connsiteX46" fmla="*/ 9999951 w 12192000"/>
              <a:gd name="connsiteY46" fmla="*/ 1499127 h 3482342"/>
              <a:gd name="connsiteX47" fmla="*/ 9845462 w 12192000"/>
              <a:gd name="connsiteY47" fmla="*/ 1548192 h 3482342"/>
              <a:gd name="connsiteX48" fmla="*/ 9736156 w 12192000"/>
              <a:gd name="connsiteY48" fmla="*/ 1581928 h 3482342"/>
              <a:gd name="connsiteX49" fmla="*/ 9693355 w 12192000"/>
              <a:gd name="connsiteY49" fmla="*/ 1602632 h 3482342"/>
              <a:gd name="connsiteX50" fmla="*/ 9664242 w 12192000"/>
              <a:gd name="connsiteY50" fmla="*/ 1622075 h 3482342"/>
              <a:gd name="connsiteX51" fmla="*/ 9579195 w 12192000"/>
              <a:gd name="connsiteY51" fmla="*/ 1648017 h 3482342"/>
              <a:gd name="connsiteX52" fmla="*/ 9433652 w 12192000"/>
              <a:gd name="connsiteY52" fmla="*/ 1681174 h 3482342"/>
              <a:gd name="connsiteX53" fmla="*/ 9403775 w 12192000"/>
              <a:gd name="connsiteY53" fmla="*/ 1690403 h 3482342"/>
              <a:gd name="connsiteX54" fmla="*/ 9382503 w 12192000"/>
              <a:gd name="connsiteY54" fmla="*/ 1706957 h 3482342"/>
              <a:gd name="connsiteX55" fmla="*/ 9381410 w 12192000"/>
              <a:gd name="connsiteY55" fmla="*/ 1718312 h 3482342"/>
              <a:gd name="connsiteX56" fmla="*/ 9365685 w 12192000"/>
              <a:gd name="connsiteY56" fmla="*/ 1724772 h 3482342"/>
              <a:gd name="connsiteX57" fmla="*/ 9278020 w 12192000"/>
              <a:gd name="connsiteY57" fmla="*/ 1741161 h 3482342"/>
              <a:gd name="connsiteX58" fmla="*/ 9217145 w 12192000"/>
              <a:gd name="connsiteY58" fmla="*/ 1771195 h 3482342"/>
              <a:gd name="connsiteX59" fmla="*/ 8955875 w 12192000"/>
              <a:gd name="connsiteY59" fmla="*/ 1796806 h 3482342"/>
              <a:gd name="connsiteX60" fmla="*/ 8648415 w 12192000"/>
              <a:gd name="connsiteY60" fmla="*/ 1878623 h 3482342"/>
              <a:gd name="connsiteX61" fmla="*/ 8495949 w 12192000"/>
              <a:gd name="connsiteY61" fmla="*/ 1902425 h 3482342"/>
              <a:gd name="connsiteX62" fmla="*/ 8236214 w 12192000"/>
              <a:gd name="connsiteY62" fmla="*/ 1909725 h 3482342"/>
              <a:gd name="connsiteX63" fmla="*/ 8132104 w 12192000"/>
              <a:gd name="connsiteY63" fmla="*/ 1895727 h 3482342"/>
              <a:gd name="connsiteX64" fmla="*/ 7918078 w 12192000"/>
              <a:gd name="connsiteY64" fmla="*/ 1862668 h 3482342"/>
              <a:gd name="connsiteX65" fmla="*/ 7817899 w 12192000"/>
              <a:gd name="connsiteY65" fmla="*/ 1862176 h 3482342"/>
              <a:gd name="connsiteX66" fmla="*/ 7768994 w 12192000"/>
              <a:gd name="connsiteY66" fmla="*/ 1855721 h 3482342"/>
              <a:gd name="connsiteX67" fmla="*/ 7618027 w 12192000"/>
              <a:gd name="connsiteY67" fmla="*/ 1830959 h 3482342"/>
              <a:gd name="connsiteX68" fmla="*/ 7449425 w 12192000"/>
              <a:gd name="connsiteY68" fmla="*/ 1810910 h 3482342"/>
              <a:gd name="connsiteX69" fmla="*/ 7342915 w 12192000"/>
              <a:gd name="connsiteY69" fmla="*/ 1819827 h 3482342"/>
              <a:gd name="connsiteX70" fmla="*/ 7255191 w 12192000"/>
              <a:gd name="connsiteY70" fmla="*/ 1834354 h 3482342"/>
              <a:gd name="connsiteX71" fmla="*/ 7131205 w 12192000"/>
              <a:gd name="connsiteY71" fmla="*/ 1845557 h 3482342"/>
              <a:gd name="connsiteX72" fmla="*/ 6941837 w 12192000"/>
              <a:gd name="connsiteY72" fmla="*/ 1840640 h 3482342"/>
              <a:gd name="connsiteX73" fmla="*/ 6837145 w 12192000"/>
              <a:gd name="connsiteY73" fmla="*/ 1870724 h 3482342"/>
              <a:gd name="connsiteX74" fmla="*/ 6753991 w 12192000"/>
              <a:gd name="connsiteY74" fmla="*/ 1860969 h 3482342"/>
              <a:gd name="connsiteX75" fmla="*/ 6727754 w 12192000"/>
              <a:gd name="connsiteY75" fmla="*/ 1882372 h 3482342"/>
              <a:gd name="connsiteX76" fmla="*/ 6723371 w 12192000"/>
              <a:gd name="connsiteY76" fmla="*/ 1886494 h 3482342"/>
              <a:gd name="connsiteX77" fmla="*/ 6702779 w 12192000"/>
              <a:gd name="connsiteY77" fmla="*/ 1893601 h 3482342"/>
              <a:gd name="connsiteX78" fmla="*/ 6686657 w 12192000"/>
              <a:gd name="connsiteY78" fmla="*/ 1907344 h 3482342"/>
              <a:gd name="connsiteX79" fmla="*/ 6651330 w 12192000"/>
              <a:gd name="connsiteY79" fmla="*/ 1922921 h 3482342"/>
              <a:gd name="connsiteX80" fmla="*/ 6622958 w 12192000"/>
              <a:gd name="connsiteY80" fmla="*/ 1936255 h 3482342"/>
              <a:gd name="connsiteX81" fmla="*/ 6522602 w 12192000"/>
              <a:gd name="connsiteY81" fmla="*/ 1954133 h 3482342"/>
              <a:gd name="connsiteX82" fmla="*/ 6444344 w 12192000"/>
              <a:gd name="connsiteY82" fmla="*/ 1969663 h 3482342"/>
              <a:gd name="connsiteX83" fmla="*/ 6409626 w 12192000"/>
              <a:gd name="connsiteY83" fmla="*/ 1978846 h 3482342"/>
              <a:gd name="connsiteX84" fmla="*/ 6333446 w 12192000"/>
              <a:gd name="connsiteY84" fmla="*/ 1997163 h 3482342"/>
              <a:gd name="connsiteX85" fmla="*/ 6294933 w 12192000"/>
              <a:gd name="connsiteY85" fmla="*/ 2019412 h 3482342"/>
              <a:gd name="connsiteX86" fmla="*/ 6238719 w 12192000"/>
              <a:gd name="connsiteY86" fmla="*/ 2042547 h 3482342"/>
              <a:gd name="connsiteX87" fmla="*/ 6187205 w 12192000"/>
              <a:gd name="connsiteY87" fmla="*/ 2060048 h 3482342"/>
              <a:gd name="connsiteX88" fmla="*/ 6138780 w 12192000"/>
              <a:gd name="connsiteY88" fmla="*/ 2081918 h 3482342"/>
              <a:gd name="connsiteX89" fmla="*/ 6120125 w 12192000"/>
              <a:gd name="connsiteY89" fmla="*/ 2109475 h 3482342"/>
              <a:gd name="connsiteX90" fmla="*/ 6056576 w 12192000"/>
              <a:gd name="connsiteY90" fmla="*/ 2120066 h 3482342"/>
              <a:gd name="connsiteX91" fmla="*/ 5993794 w 12192000"/>
              <a:gd name="connsiteY91" fmla="*/ 2122569 h 3482342"/>
              <a:gd name="connsiteX92" fmla="*/ 5943601 w 12192000"/>
              <a:gd name="connsiteY92" fmla="*/ 2137719 h 3482342"/>
              <a:gd name="connsiteX93" fmla="*/ 5898141 w 12192000"/>
              <a:gd name="connsiteY93" fmla="*/ 2144806 h 3482342"/>
              <a:gd name="connsiteX94" fmla="*/ 5855337 w 12192000"/>
              <a:gd name="connsiteY94" fmla="*/ 2137719 h 3482342"/>
              <a:gd name="connsiteX95" fmla="*/ 5817682 w 12192000"/>
              <a:gd name="connsiteY95" fmla="*/ 2157358 h 3482342"/>
              <a:gd name="connsiteX96" fmla="*/ 5735300 w 12192000"/>
              <a:gd name="connsiteY96" fmla="*/ 2158902 h 3482342"/>
              <a:gd name="connsiteX97" fmla="*/ 5591469 w 12192000"/>
              <a:gd name="connsiteY97" fmla="*/ 2178389 h 3482342"/>
              <a:gd name="connsiteX98" fmla="*/ 5505818 w 12192000"/>
              <a:gd name="connsiteY98" fmla="*/ 2194207 h 3482342"/>
              <a:gd name="connsiteX99" fmla="*/ 5452860 w 12192000"/>
              <a:gd name="connsiteY99" fmla="*/ 2180085 h 3482342"/>
              <a:gd name="connsiteX100" fmla="*/ 5414282 w 12192000"/>
              <a:gd name="connsiteY100" fmla="*/ 2183070 h 3482342"/>
              <a:gd name="connsiteX101" fmla="*/ 5368369 w 12192000"/>
              <a:gd name="connsiteY101" fmla="*/ 2204272 h 3482342"/>
              <a:gd name="connsiteX102" fmla="*/ 5336354 w 12192000"/>
              <a:gd name="connsiteY102" fmla="*/ 2218920 h 3482342"/>
              <a:gd name="connsiteX103" fmla="*/ 5291263 w 12192000"/>
              <a:gd name="connsiteY103" fmla="*/ 2239182 h 3482342"/>
              <a:gd name="connsiteX104" fmla="*/ 5255152 w 12192000"/>
              <a:gd name="connsiteY104" fmla="*/ 2247164 h 3482342"/>
              <a:gd name="connsiteX105" fmla="*/ 5233796 w 12192000"/>
              <a:gd name="connsiteY105" fmla="*/ 2268260 h 3482342"/>
              <a:gd name="connsiteX106" fmla="*/ 5212786 w 12192000"/>
              <a:gd name="connsiteY106" fmla="*/ 2296592 h 3482342"/>
              <a:gd name="connsiteX107" fmla="*/ 5173523 w 12192000"/>
              <a:gd name="connsiteY107" fmla="*/ 2309057 h 3482342"/>
              <a:gd name="connsiteX108" fmla="*/ 5123830 w 12192000"/>
              <a:gd name="connsiteY108" fmla="*/ 2307070 h 3482342"/>
              <a:gd name="connsiteX109" fmla="*/ 5065426 w 12192000"/>
              <a:gd name="connsiteY109" fmla="*/ 2324076 h 3482342"/>
              <a:gd name="connsiteX110" fmla="*/ 4975908 w 12192000"/>
              <a:gd name="connsiteY110" fmla="*/ 2364128 h 3482342"/>
              <a:gd name="connsiteX111" fmla="*/ 4913723 w 12192000"/>
              <a:gd name="connsiteY111" fmla="*/ 2385265 h 3482342"/>
              <a:gd name="connsiteX112" fmla="*/ 4746485 w 12192000"/>
              <a:gd name="connsiteY112" fmla="*/ 2451769 h 3482342"/>
              <a:gd name="connsiteX113" fmla="*/ 4681588 w 12192000"/>
              <a:gd name="connsiteY113" fmla="*/ 2467494 h 3482342"/>
              <a:gd name="connsiteX114" fmla="*/ 1783655 w 12192000"/>
              <a:gd name="connsiteY114" fmla="*/ 3163860 h 3482342"/>
              <a:gd name="connsiteX115" fmla="*/ 1325955 w 12192000"/>
              <a:gd name="connsiteY115" fmla="*/ 3176692 h 3482342"/>
              <a:gd name="connsiteX116" fmla="*/ 1190384 w 12192000"/>
              <a:gd name="connsiteY116" fmla="*/ 3203504 h 3482342"/>
              <a:gd name="connsiteX117" fmla="*/ 1094537 w 12192000"/>
              <a:gd name="connsiteY117" fmla="*/ 3229469 h 3482342"/>
              <a:gd name="connsiteX118" fmla="*/ 779276 w 12192000"/>
              <a:gd name="connsiteY118" fmla="*/ 3327290 h 3482342"/>
              <a:gd name="connsiteX119" fmla="*/ 600378 w 12192000"/>
              <a:gd name="connsiteY119" fmla="*/ 3335250 h 3482342"/>
              <a:gd name="connsiteX120" fmla="*/ 493457 w 12192000"/>
              <a:gd name="connsiteY120" fmla="*/ 3365044 h 3482342"/>
              <a:gd name="connsiteX121" fmla="*/ 349402 w 12192000"/>
              <a:gd name="connsiteY121" fmla="*/ 3380897 h 3482342"/>
              <a:gd name="connsiteX122" fmla="*/ 192183 w 12192000"/>
              <a:gd name="connsiteY122" fmla="*/ 3460075 h 3482342"/>
              <a:gd name="connsiteX123" fmla="*/ 46713 w 12192000"/>
              <a:gd name="connsiteY123" fmla="*/ 3462986 h 3482342"/>
              <a:gd name="connsiteX124" fmla="*/ 2765 w 12192000"/>
              <a:gd name="connsiteY124" fmla="*/ 3480770 h 3482342"/>
              <a:gd name="connsiteX125" fmla="*/ 0 w 12192000"/>
              <a:gd name="connsiteY125" fmla="*/ 3482342 h 3482342"/>
              <a:gd name="connsiteX126" fmla="*/ 0 w 12192000"/>
              <a:gd name="connsiteY12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20184 w 12192000"/>
              <a:gd name="connsiteY43" fmla="*/ 1466924 h 3482342"/>
              <a:gd name="connsiteX44" fmla="*/ 10058690 w 12192000"/>
              <a:gd name="connsiteY44" fmla="*/ 1474888 h 3482342"/>
              <a:gd name="connsiteX45" fmla="*/ 10004424 w 12192000"/>
              <a:gd name="connsiteY45" fmla="*/ 1489801 h 3482342"/>
              <a:gd name="connsiteX46" fmla="*/ 9999951 w 12192000"/>
              <a:gd name="connsiteY46" fmla="*/ 1499127 h 3482342"/>
              <a:gd name="connsiteX47" fmla="*/ 9845462 w 12192000"/>
              <a:gd name="connsiteY47" fmla="*/ 1548192 h 3482342"/>
              <a:gd name="connsiteX48" fmla="*/ 9736156 w 12192000"/>
              <a:gd name="connsiteY48" fmla="*/ 1581928 h 3482342"/>
              <a:gd name="connsiteX49" fmla="*/ 9693355 w 12192000"/>
              <a:gd name="connsiteY49" fmla="*/ 1602632 h 3482342"/>
              <a:gd name="connsiteX50" fmla="*/ 9664242 w 12192000"/>
              <a:gd name="connsiteY50" fmla="*/ 1622075 h 3482342"/>
              <a:gd name="connsiteX51" fmla="*/ 9579195 w 12192000"/>
              <a:gd name="connsiteY51" fmla="*/ 1648017 h 3482342"/>
              <a:gd name="connsiteX52" fmla="*/ 9433652 w 12192000"/>
              <a:gd name="connsiteY52" fmla="*/ 1681174 h 3482342"/>
              <a:gd name="connsiteX53" fmla="*/ 9403775 w 12192000"/>
              <a:gd name="connsiteY53" fmla="*/ 1690403 h 3482342"/>
              <a:gd name="connsiteX54" fmla="*/ 9382503 w 12192000"/>
              <a:gd name="connsiteY54" fmla="*/ 1706957 h 3482342"/>
              <a:gd name="connsiteX55" fmla="*/ 9381410 w 12192000"/>
              <a:gd name="connsiteY55" fmla="*/ 1718312 h 3482342"/>
              <a:gd name="connsiteX56" fmla="*/ 9365685 w 12192000"/>
              <a:gd name="connsiteY56" fmla="*/ 1724772 h 3482342"/>
              <a:gd name="connsiteX57" fmla="*/ 9278020 w 12192000"/>
              <a:gd name="connsiteY57" fmla="*/ 1741161 h 3482342"/>
              <a:gd name="connsiteX58" fmla="*/ 9217145 w 12192000"/>
              <a:gd name="connsiteY58" fmla="*/ 1771195 h 3482342"/>
              <a:gd name="connsiteX59" fmla="*/ 8955875 w 12192000"/>
              <a:gd name="connsiteY59" fmla="*/ 1796806 h 3482342"/>
              <a:gd name="connsiteX60" fmla="*/ 8648415 w 12192000"/>
              <a:gd name="connsiteY60" fmla="*/ 1878623 h 3482342"/>
              <a:gd name="connsiteX61" fmla="*/ 8495949 w 12192000"/>
              <a:gd name="connsiteY61" fmla="*/ 1902425 h 3482342"/>
              <a:gd name="connsiteX62" fmla="*/ 8236214 w 12192000"/>
              <a:gd name="connsiteY62" fmla="*/ 1909725 h 3482342"/>
              <a:gd name="connsiteX63" fmla="*/ 8132104 w 12192000"/>
              <a:gd name="connsiteY63" fmla="*/ 1895727 h 3482342"/>
              <a:gd name="connsiteX64" fmla="*/ 7918078 w 12192000"/>
              <a:gd name="connsiteY64" fmla="*/ 1862668 h 3482342"/>
              <a:gd name="connsiteX65" fmla="*/ 7817899 w 12192000"/>
              <a:gd name="connsiteY65" fmla="*/ 1862176 h 3482342"/>
              <a:gd name="connsiteX66" fmla="*/ 7768994 w 12192000"/>
              <a:gd name="connsiteY66" fmla="*/ 1855721 h 3482342"/>
              <a:gd name="connsiteX67" fmla="*/ 7618027 w 12192000"/>
              <a:gd name="connsiteY67" fmla="*/ 1830959 h 3482342"/>
              <a:gd name="connsiteX68" fmla="*/ 7449425 w 12192000"/>
              <a:gd name="connsiteY68" fmla="*/ 1810910 h 3482342"/>
              <a:gd name="connsiteX69" fmla="*/ 7342915 w 12192000"/>
              <a:gd name="connsiteY69" fmla="*/ 1819827 h 3482342"/>
              <a:gd name="connsiteX70" fmla="*/ 7255191 w 12192000"/>
              <a:gd name="connsiteY70" fmla="*/ 1834354 h 3482342"/>
              <a:gd name="connsiteX71" fmla="*/ 7131205 w 12192000"/>
              <a:gd name="connsiteY71" fmla="*/ 1845557 h 3482342"/>
              <a:gd name="connsiteX72" fmla="*/ 6941837 w 12192000"/>
              <a:gd name="connsiteY72" fmla="*/ 1840640 h 3482342"/>
              <a:gd name="connsiteX73" fmla="*/ 6837145 w 12192000"/>
              <a:gd name="connsiteY73" fmla="*/ 1870724 h 3482342"/>
              <a:gd name="connsiteX74" fmla="*/ 6753991 w 12192000"/>
              <a:gd name="connsiteY74" fmla="*/ 1860969 h 3482342"/>
              <a:gd name="connsiteX75" fmla="*/ 6727754 w 12192000"/>
              <a:gd name="connsiteY75" fmla="*/ 1882372 h 3482342"/>
              <a:gd name="connsiteX76" fmla="*/ 6723371 w 12192000"/>
              <a:gd name="connsiteY76" fmla="*/ 1886494 h 3482342"/>
              <a:gd name="connsiteX77" fmla="*/ 6702779 w 12192000"/>
              <a:gd name="connsiteY77" fmla="*/ 1893601 h 3482342"/>
              <a:gd name="connsiteX78" fmla="*/ 6686657 w 12192000"/>
              <a:gd name="connsiteY78" fmla="*/ 1907344 h 3482342"/>
              <a:gd name="connsiteX79" fmla="*/ 6651330 w 12192000"/>
              <a:gd name="connsiteY79" fmla="*/ 1922921 h 3482342"/>
              <a:gd name="connsiteX80" fmla="*/ 6622958 w 12192000"/>
              <a:gd name="connsiteY80" fmla="*/ 1936255 h 3482342"/>
              <a:gd name="connsiteX81" fmla="*/ 6522602 w 12192000"/>
              <a:gd name="connsiteY81" fmla="*/ 1954133 h 3482342"/>
              <a:gd name="connsiteX82" fmla="*/ 6444344 w 12192000"/>
              <a:gd name="connsiteY82" fmla="*/ 1969663 h 3482342"/>
              <a:gd name="connsiteX83" fmla="*/ 6409626 w 12192000"/>
              <a:gd name="connsiteY83" fmla="*/ 1978846 h 3482342"/>
              <a:gd name="connsiteX84" fmla="*/ 6333446 w 12192000"/>
              <a:gd name="connsiteY84" fmla="*/ 1997163 h 3482342"/>
              <a:gd name="connsiteX85" fmla="*/ 6294933 w 12192000"/>
              <a:gd name="connsiteY85" fmla="*/ 2019412 h 3482342"/>
              <a:gd name="connsiteX86" fmla="*/ 6238719 w 12192000"/>
              <a:gd name="connsiteY86" fmla="*/ 2042547 h 3482342"/>
              <a:gd name="connsiteX87" fmla="*/ 6187205 w 12192000"/>
              <a:gd name="connsiteY87" fmla="*/ 2060048 h 3482342"/>
              <a:gd name="connsiteX88" fmla="*/ 6138780 w 12192000"/>
              <a:gd name="connsiteY88" fmla="*/ 2081918 h 3482342"/>
              <a:gd name="connsiteX89" fmla="*/ 6120125 w 12192000"/>
              <a:gd name="connsiteY89" fmla="*/ 2109475 h 3482342"/>
              <a:gd name="connsiteX90" fmla="*/ 6056576 w 12192000"/>
              <a:gd name="connsiteY90" fmla="*/ 2120066 h 3482342"/>
              <a:gd name="connsiteX91" fmla="*/ 5993794 w 12192000"/>
              <a:gd name="connsiteY91" fmla="*/ 2122569 h 3482342"/>
              <a:gd name="connsiteX92" fmla="*/ 5943601 w 12192000"/>
              <a:gd name="connsiteY92" fmla="*/ 2137719 h 3482342"/>
              <a:gd name="connsiteX93" fmla="*/ 5898141 w 12192000"/>
              <a:gd name="connsiteY93" fmla="*/ 2144806 h 3482342"/>
              <a:gd name="connsiteX94" fmla="*/ 5855337 w 12192000"/>
              <a:gd name="connsiteY94" fmla="*/ 2137719 h 3482342"/>
              <a:gd name="connsiteX95" fmla="*/ 5817682 w 12192000"/>
              <a:gd name="connsiteY95" fmla="*/ 2157358 h 3482342"/>
              <a:gd name="connsiteX96" fmla="*/ 5735300 w 12192000"/>
              <a:gd name="connsiteY96" fmla="*/ 2158902 h 3482342"/>
              <a:gd name="connsiteX97" fmla="*/ 5591469 w 12192000"/>
              <a:gd name="connsiteY97" fmla="*/ 2178389 h 3482342"/>
              <a:gd name="connsiteX98" fmla="*/ 5505818 w 12192000"/>
              <a:gd name="connsiteY98" fmla="*/ 2194207 h 3482342"/>
              <a:gd name="connsiteX99" fmla="*/ 5452860 w 12192000"/>
              <a:gd name="connsiteY99" fmla="*/ 2180085 h 3482342"/>
              <a:gd name="connsiteX100" fmla="*/ 5414282 w 12192000"/>
              <a:gd name="connsiteY100" fmla="*/ 2183070 h 3482342"/>
              <a:gd name="connsiteX101" fmla="*/ 5368369 w 12192000"/>
              <a:gd name="connsiteY101" fmla="*/ 2204272 h 3482342"/>
              <a:gd name="connsiteX102" fmla="*/ 5336354 w 12192000"/>
              <a:gd name="connsiteY102" fmla="*/ 2218920 h 3482342"/>
              <a:gd name="connsiteX103" fmla="*/ 5291263 w 12192000"/>
              <a:gd name="connsiteY103" fmla="*/ 2239182 h 3482342"/>
              <a:gd name="connsiteX104" fmla="*/ 5255152 w 12192000"/>
              <a:gd name="connsiteY104" fmla="*/ 2247164 h 3482342"/>
              <a:gd name="connsiteX105" fmla="*/ 5233796 w 12192000"/>
              <a:gd name="connsiteY105" fmla="*/ 2268260 h 3482342"/>
              <a:gd name="connsiteX106" fmla="*/ 5212786 w 12192000"/>
              <a:gd name="connsiteY106" fmla="*/ 2296592 h 3482342"/>
              <a:gd name="connsiteX107" fmla="*/ 5173523 w 12192000"/>
              <a:gd name="connsiteY107" fmla="*/ 2309057 h 3482342"/>
              <a:gd name="connsiteX108" fmla="*/ 5123830 w 12192000"/>
              <a:gd name="connsiteY108" fmla="*/ 2307070 h 3482342"/>
              <a:gd name="connsiteX109" fmla="*/ 5065426 w 12192000"/>
              <a:gd name="connsiteY109" fmla="*/ 2324076 h 3482342"/>
              <a:gd name="connsiteX110" fmla="*/ 4975908 w 12192000"/>
              <a:gd name="connsiteY110" fmla="*/ 2364128 h 3482342"/>
              <a:gd name="connsiteX111" fmla="*/ 4913723 w 12192000"/>
              <a:gd name="connsiteY111" fmla="*/ 2385265 h 3482342"/>
              <a:gd name="connsiteX112" fmla="*/ 4746485 w 12192000"/>
              <a:gd name="connsiteY112" fmla="*/ 2451769 h 3482342"/>
              <a:gd name="connsiteX113" fmla="*/ 4681588 w 12192000"/>
              <a:gd name="connsiteY113" fmla="*/ 2467494 h 3482342"/>
              <a:gd name="connsiteX114" fmla="*/ 1783655 w 12192000"/>
              <a:gd name="connsiteY114" fmla="*/ 3163860 h 3482342"/>
              <a:gd name="connsiteX115" fmla="*/ 1325955 w 12192000"/>
              <a:gd name="connsiteY115" fmla="*/ 3176692 h 3482342"/>
              <a:gd name="connsiteX116" fmla="*/ 1190384 w 12192000"/>
              <a:gd name="connsiteY116" fmla="*/ 3203504 h 3482342"/>
              <a:gd name="connsiteX117" fmla="*/ 1094537 w 12192000"/>
              <a:gd name="connsiteY117" fmla="*/ 3229469 h 3482342"/>
              <a:gd name="connsiteX118" fmla="*/ 779276 w 12192000"/>
              <a:gd name="connsiteY118" fmla="*/ 3327290 h 3482342"/>
              <a:gd name="connsiteX119" fmla="*/ 600378 w 12192000"/>
              <a:gd name="connsiteY119" fmla="*/ 3335250 h 3482342"/>
              <a:gd name="connsiteX120" fmla="*/ 493457 w 12192000"/>
              <a:gd name="connsiteY120" fmla="*/ 3365044 h 3482342"/>
              <a:gd name="connsiteX121" fmla="*/ 349402 w 12192000"/>
              <a:gd name="connsiteY121" fmla="*/ 3380897 h 3482342"/>
              <a:gd name="connsiteX122" fmla="*/ 192183 w 12192000"/>
              <a:gd name="connsiteY122" fmla="*/ 3460075 h 3482342"/>
              <a:gd name="connsiteX123" fmla="*/ 46713 w 12192000"/>
              <a:gd name="connsiteY123" fmla="*/ 3462986 h 3482342"/>
              <a:gd name="connsiteX124" fmla="*/ 2765 w 12192000"/>
              <a:gd name="connsiteY124" fmla="*/ 3480770 h 3482342"/>
              <a:gd name="connsiteX125" fmla="*/ 0 w 12192000"/>
              <a:gd name="connsiteY125" fmla="*/ 3482342 h 3482342"/>
              <a:gd name="connsiteX126" fmla="*/ 0 w 12192000"/>
              <a:gd name="connsiteY12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51958 w 12192000"/>
              <a:gd name="connsiteY43" fmla="*/ 1477515 h 3482342"/>
              <a:gd name="connsiteX44" fmla="*/ 10120184 w 12192000"/>
              <a:gd name="connsiteY44" fmla="*/ 1466924 h 3482342"/>
              <a:gd name="connsiteX45" fmla="*/ 10058690 w 12192000"/>
              <a:gd name="connsiteY45" fmla="*/ 1474888 h 3482342"/>
              <a:gd name="connsiteX46" fmla="*/ 10004424 w 12192000"/>
              <a:gd name="connsiteY46" fmla="*/ 1489801 h 3482342"/>
              <a:gd name="connsiteX47" fmla="*/ 9999951 w 12192000"/>
              <a:gd name="connsiteY47" fmla="*/ 1499127 h 3482342"/>
              <a:gd name="connsiteX48" fmla="*/ 9845462 w 12192000"/>
              <a:gd name="connsiteY48" fmla="*/ 1548192 h 3482342"/>
              <a:gd name="connsiteX49" fmla="*/ 9736156 w 12192000"/>
              <a:gd name="connsiteY49" fmla="*/ 1581928 h 3482342"/>
              <a:gd name="connsiteX50" fmla="*/ 9693355 w 12192000"/>
              <a:gd name="connsiteY50" fmla="*/ 1602632 h 3482342"/>
              <a:gd name="connsiteX51" fmla="*/ 9664242 w 12192000"/>
              <a:gd name="connsiteY51" fmla="*/ 1622075 h 3482342"/>
              <a:gd name="connsiteX52" fmla="*/ 9579195 w 12192000"/>
              <a:gd name="connsiteY52" fmla="*/ 1648017 h 3482342"/>
              <a:gd name="connsiteX53" fmla="*/ 9433652 w 12192000"/>
              <a:gd name="connsiteY53" fmla="*/ 1681174 h 3482342"/>
              <a:gd name="connsiteX54" fmla="*/ 9403775 w 12192000"/>
              <a:gd name="connsiteY54" fmla="*/ 1690403 h 3482342"/>
              <a:gd name="connsiteX55" fmla="*/ 9382503 w 12192000"/>
              <a:gd name="connsiteY55" fmla="*/ 1706957 h 3482342"/>
              <a:gd name="connsiteX56" fmla="*/ 9381410 w 12192000"/>
              <a:gd name="connsiteY56" fmla="*/ 1718312 h 3482342"/>
              <a:gd name="connsiteX57" fmla="*/ 9365685 w 12192000"/>
              <a:gd name="connsiteY57" fmla="*/ 1724772 h 3482342"/>
              <a:gd name="connsiteX58" fmla="*/ 9278020 w 12192000"/>
              <a:gd name="connsiteY58" fmla="*/ 1741161 h 3482342"/>
              <a:gd name="connsiteX59" fmla="*/ 9217145 w 12192000"/>
              <a:gd name="connsiteY59" fmla="*/ 1771195 h 3482342"/>
              <a:gd name="connsiteX60" fmla="*/ 8955875 w 12192000"/>
              <a:gd name="connsiteY60" fmla="*/ 1796806 h 3482342"/>
              <a:gd name="connsiteX61" fmla="*/ 8648415 w 12192000"/>
              <a:gd name="connsiteY61" fmla="*/ 1878623 h 3482342"/>
              <a:gd name="connsiteX62" fmla="*/ 8495949 w 12192000"/>
              <a:gd name="connsiteY62" fmla="*/ 1902425 h 3482342"/>
              <a:gd name="connsiteX63" fmla="*/ 8236214 w 12192000"/>
              <a:gd name="connsiteY63" fmla="*/ 1909725 h 3482342"/>
              <a:gd name="connsiteX64" fmla="*/ 8132104 w 12192000"/>
              <a:gd name="connsiteY64" fmla="*/ 1895727 h 3482342"/>
              <a:gd name="connsiteX65" fmla="*/ 7918078 w 12192000"/>
              <a:gd name="connsiteY65" fmla="*/ 1862668 h 3482342"/>
              <a:gd name="connsiteX66" fmla="*/ 7817899 w 12192000"/>
              <a:gd name="connsiteY66" fmla="*/ 1862176 h 3482342"/>
              <a:gd name="connsiteX67" fmla="*/ 7768994 w 12192000"/>
              <a:gd name="connsiteY67" fmla="*/ 1855721 h 3482342"/>
              <a:gd name="connsiteX68" fmla="*/ 7618027 w 12192000"/>
              <a:gd name="connsiteY68" fmla="*/ 1830959 h 3482342"/>
              <a:gd name="connsiteX69" fmla="*/ 7449425 w 12192000"/>
              <a:gd name="connsiteY69" fmla="*/ 1810910 h 3482342"/>
              <a:gd name="connsiteX70" fmla="*/ 7342915 w 12192000"/>
              <a:gd name="connsiteY70" fmla="*/ 1819827 h 3482342"/>
              <a:gd name="connsiteX71" fmla="*/ 7255191 w 12192000"/>
              <a:gd name="connsiteY71" fmla="*/ 1834354 h 3482342"/>
              <a:gd name="connsiteX72" fmla="*/ 7131205 w 12192000"/>
              <a:gd name="connsiteY72" fmla="*/ 1845557 h 3482342"/>
              <a:gd name="connsiteX73" fmla="*/ 6941837 w 12192000"/>
              <a:gd name="connsiteY73" fmla="*/ 1840640 h 3482342"/>
              <a:gd name="connsiteX74" fmla="*/ 6837145 w 12192000"/>
              <a:gd name="connsiteY74" fmla="*/ 1870724 h 3482342"/>
              <a:gd name="connsiteX75" fmla="*/ 6753991 w 12192000"/>
              <a:gd name="connsiteY75" fmla="*/ 1860969 h 3482342"/>
              <a:gd name="connsiteX76" fmla="*/ 6727754 w 12192000"/>
              <a:gd name="connsiteY76" fmla="*/ 1882372 h 3482342"/>
              <a:gd name="connsiteX77" fmla="*/ 6723371 w 12192000"/>
              <a:gd name="connsiteY77" fmla="*/ 1886494 h 3482342"/>
              <a:gd name="connsiteX78" fmla="*/ 6702779 w 12192000"/>
              <a:gd name="connsiteY78" fmla="*/ 1893601 h 3482342"/>
              <a:gd name="connsiteX79" fmla="*/ 6686657 w 12192000"/>
              <a:gd name="connsiteY79" fmla="*/ 1907344 h 3482342"/>
              <a:gd name="connsiteX80" fmla="*/ 6651330 w 12192000"/>
              <a:gd name="connsiteY80" fmla="*/ 1922921 h 3482342"/>
              <a:gd name="connsiteX81" fmla="*/ 6622958 w 12192000"/>
              <a:gd name="connsiteY81" fmla="*/ 1936255 h 3482342"/>
              <a:gd name="connsiteX82" fmla="*/ 6522602 w 12192000"/>
              <a:gd name="connsiteY82" fmla="*/ 1954133 h 3482342"/>
              <a:gd name="connsiteX83" fmla="*/ 6444344 w 12192000"/>
              <a:gd name="connsiteY83" fmla="*/ 1969663 h 3482342"/>
              <a:gd name="connsiteX84" fmla="*/ 6409626 w 12192000"/>
              <a:gd name="connsiteY84" fmla="*/ 1978846 h 3482342"/>
              <a:gd name="connsiteX85" fmla="*/ 6333446 w 12192000"/>
              <a:gd name="connsiteY85" fmla="*/ 1997163 h 3482342"/>
              <a:gd name="connsiteX86" fmla="*/ 6294933 w 12192000"/>
              <a:gd name="connsiteY86" fmla="*/ 2019412 h 3482342"/>
              <a:gd name="connsiteX87" fmla="*/ 6238719 w 12192000"/>
              <a:gd name="connsiteY87" fmla="*/ 2042547 h 3482342"/>
              <a:gd name="connsiteX88" fmla="*/ 6187205 w 12192000"/>
              <a:gd name="connsiteY88" fmla="*/ 2060048 h 3482342"/>
              <a:gd name="connsiteX89" fmla="*/ 6138780 w 12192000"/>
              <a:gd name="connsiteY89" fmla="*/ 2081918 h 3482342"/>
              <a:gd name="connsiteX90" fmla="*/ 6120125 w 12192000"/>
              <a:gd name="connsiteY90" fmla="*/ 2109475 h 3482342"/>
              <a:gd name="connsiteX91" fmla="*/ 6056576 w 12192000"/>
              <a:gd name="connsiteY91" fmla="*/ 2120066 h 3482342"/>
              <a:gd name="connsiteX92" fmla="*/ 5993794 w 12192000"/>
              <a:gd name="connsiteY92" fmla="*/ 2122569 h 3482342"/>
              <a:gd name="connsiteX93" fmla="*/ 5943601 w 12192000"/>
              <a:gd name="connsiteY93" fmla="*/ 2137719 h 3482342"/>
              <a:gd name="connsiteX94" fmla="*/ 5898141 w 12192000"/>
              <a:gd name="connsiteY94" fmla="*/ 2144806 h 3482342"/>
              <a:gd name="connsiteX95" fmla="*/ 5855337 w 12192000"/>
              <a:gd name="connsiteY95" fmla="*/ 2137719 h 3482342"/>
              <a:gd name="connsiteX96" fmla="*/ 5817682 w 12192000"/>
              <a:gd name="connsiteY96" fmla="*/ 2157358 h 3482342"/>
              <a:gd name="connsiteX97" fmla="*/ 5735300 w 12192000"/>
              <a:gd name="connsiteY97" fmla="*/ 2158902 h 3482342"/>
              <a:gd name="connsiteX98" fmla="*/ 5591469 w 12192000"/>
              <a:gd name="connsiteY98" fmla="*/ 2178389 h 3482342"/>
              <a:gd name="connsiteX99" fmla="*/ 5505818 w 12192000"/>
              <a:gd name="connsiteY99" fmla="*/ 2194207 h 3482342"/>
              <a:gd name="connsiteX100" fmla="*/ 5452860 w 12192000"/>
              <a:gd name="connsiteY100" fmla="*/ 2180085 h 3482342"/>
              <a:gd name="connsiteX101" fmla="*/ 5414282 w 12192000"/>
              <a:gd name="connsiteY101" fmla="*/ 2183070 h 3482342"/>
              <a:gd name="connsiteX102" fmla="*/ 5368369 w 12192000"/>
              <a:gd name="connsiteY102" fmla="*/ 2204272 h 3482342"/>
              <a:gd name="connsiteX103" fmla="*/ 5336354 w 12192000"/>
              <a:gd name="connsiteY103" fmla="*/ 2218920 h 3482342"/>
              <a:gd name="connsiteX104" fmla="*/ 5291263 w 12192000"/>
              <a:gd name="connsiteY104" fmla="*/ 2239182 h 3482342"/>
              <a:gd name="connsiteX105" fmla="*/ 5255152 w 12192000"/>
              <a:gd name="connsiteY105" fmla="*/ 2247164 h 3482342"/>
              <a:gd name="connsiteX106" fmla="*/ 5233796 w 12192000"/>
              <a:gd name="connsiteY106" fmla="*/ 2268260 h 3482342"/>
              <a:gd name="connsiteX107" fmla="*/ 5212786 w 12192000"/>
              <a:gd name="connsiteY107" fmla="*/ 2296592 h 3482342"/>
              <a:gd name="connsiteX108" fmla="*/ 5173523 w 12192000"/>
              <a:gd name="connsiteY108" fmla="*/ 2309057 h 3482342"/>
              <a:gd name="connsiteX109" fmla="*/ 5123830 w 12192000"/>
              <a:gd name="connsiteY109" fmla="*/ 2307070 h 3482342"/>
              <a:gd name="connsiteX110" fmla="*/ 5065426 w 12192000"/>
              <a:gd name="connsiteY110" fmla="*/ 2324076 h 3482342"/>
              <a:gd name="connsiteX111" fmla="*/ 4975908 w 12192000"/>
              <a:gd name="connsiteY111" fmla="*/ 2364128 h 3482342"/>
              <a:gd name="connsiteX112" fmla="*/ 4913723 w 12192000"/>
              <a:gd name="connsiteY112" fmla="*/ 2385265 h 3482342"/>
              <a:gd name="connsiteX113" fmla="*/ 4746485 w 12192000"/>
              <a:gd name="connsiteY113" fmla="*/ 2451769 h 3482342"/>
              <a:gd name="connsiteX114" fmla="*/ 4681588 w 12192000"/>
              <a:gd name="connsiteY114" fmla="*/ 2467494 h 3482342"/>
              <a:gd name="connsiteX115" fmla="*/ 1783655 w 12192000"/>
              <a:gd name="connsiteY115" fmla="*/ 3163860 h 3482342"/>
              <a:gd name="connsiteX116" fmla="*/ 1325955 w 12192000"/>
              <a:gd name="connsiteY116" fmla="*/ 3176692 h 3482342"/>
              <a:gd name="connsiteX117" fmla="*/ 1190384 w 12192000"/>
              <a:gd name="connsiteY117" fmla="*/ 3203504 h 3482342"/>
              <a:gd name="connsiteX118" fmla="*/ 1094537 w 12192000"/>
              <a:gd name="connsiteY118" fmla="*/ 3229469 h 3482342"/>
              <a:gd name="connsiteX119" fmla="*/ 779276 w 12192000"/>
              <a:gd name="connsiteY119" fmla="*/ 3327290 h 3482342"/>
              <a:gd name="connsiteX120" fmla="*/ 600378 w 12192000"/>
              <a:gd name="connsiteY120" fmla="*/ 3335250 h 3482342"/>
              <a:gd name="connsiteX121" fmla="*/ 493457 w 12192000"/>
              <a:gd name="connsiteY121" fmla="*/ 3365044 h 3482342"/>
              <a:gd name="connsiteX122" fmla="*/ 349402 w 12192000"/>
              <a:gd name="connsiteY122" fmla="*/ 3380897 h 3482342"/>
              <a:gd name="connsiteX123" fmla="*/ 192183 w 12192000"/>
              <a:gd name="connsiteY123" fmla="*/ 3460075 h 3482342"/>
              <a:gd name="connsiteX124" fmla="*/ 46713 w 12192000"/>
              <a:gd name="connsiteY124" fmla="*/ 3462986 h 3482342"/>
              <a:gd name="connsiteX125" fmla="*/ 2765 w 12192000"/>
              <a:gd name="connsiteY125" fmla="*/ 3480770 h 3482342"/>
              <a:gd name="connsiteX126" fmla="*/ 0 w 12192000"/>
              <a:gd name="connsiteY126" fmla="*/ 3482342 h 3482342"/>
              <a:gd name="connsiteX127" fmla="*/ 0 w 12192000"/>
              <a:gd name="connsiteY12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29629 w 12192000"/>
              <a:gd name="connsiteY42" fmla="*/ 1470454 h 3482342"/>
              <a:gd name="connsiteX43" fmla="*/ 10201385 w 12192000"/>
              <a:gd name="connsiteY43" fmla="*/ 1477515 h 3482342"/>
              <a:gd name="connsiteX44" fmla="*/ 10151958 w 12192000"/>
              <a:gd name="connsiteY44" fmla="*/ 1477515 h 3482342"/>
              <a:gd name="connsiteX45" fmla="*/ 10120184 w 12192000"/>
              <a:gd name="connsiteY45" fmla="*/ 1466924 h 3482342"/>
              <a:gd name="connsiteX46" fmla="*/ 10058690 w 12192000"/>
              <a:gd name="connsiteY46" fmla="*/ 1474888 h 3482342"/>
              <a:gd name="connsiteX47" fmla="*/ 10004424 w 12192000"/>
              <a:gd name="connsiteY47" fmla="*/ 1489801 h 3482342"/>
              <a:gd name="connsiteX48" fmla="*/ 9999951 w 12192000"/>
              <a:gd name="connsiteY48" fmla="*/ 1499127 h 3482342"/>
              <a:gd name="connsiteX49" fmla="*/ 9845462 w 12192000"/>
              <a:gd name="connsiteY49" fmla="*/ 1548192 h 3482342"/>
              <a:gd name="connsiteX50" fmla="*/ 9736156 w 12192000"/>
              <a:gd name="connsiteY50" fmla="*/ 1581928 h 3482342"/>
              <a:gd name="connsiteX51" fmla="*/ 9693355 w 12192000"/>
              <a:gd name="connsiteY51" fmla="*/ 1602632 h 3482342"/>
              <a:gd name="connsiteX52" fmla="*/ 9664242 w 12192000"/>
              <a:gd name="connsiteY52" fmla="*/ 1622075 h 3482342"/>
              <a:gd name="connsiteX53" fmla="*/ 9579195 w 12192000"/>
              <a:gd name="connsiteY53" fmla="*/ 1648017 h 3482342"/>
              <a:gd name="connsiteX54" fmla="*/ 9433652 w 12192000"/>
              <a:gd name="connsiteY54" fmla="*/ 1681174 h 3482342"/>
              <a:gd name="connsiteX55" fmla="*/ 9403775 w 12192000"/>
              <a:gd name="connsiteY55" fmla="*/ 1690403 h 3482342"/>
              <a:gd name="connsiteX56" fmla="*/ 9382503 w 12192000"/>
              <a:gd name="connsiteY56" fmla="*/ 1706957 h 3482342"/>
              <a:gd name="connsiteX57" fmla="*/ 9381410 w 12192000"/>
              <a:gd name="connsiteY57" fmla="*/ 1718312 h 3482342"/>
              <a:gd name="connsiteX58" fmla="*/ 9365685 w 12192000"/>
              <a:gd name="connsiteY58" fmla="*/ 1724772 h 3482342"/>
              <a:gd name="connsiteX59" fmla="*/ 9278020 w 12192000"/>
              <a:gd name="connsiteY59" fmla="*/ 1741161 h 3482342"/>
              <a:gd name="connsiteX60" fmla="*/ 9217145 w 12192000"/>
              <a:gd name="connsiteY60" fmla="*/ 1771195 h 3482342"/>
              <a:gd name="connsiteX61" fmla="*/ 8955875 w 12192000"/>
              <a:gd name="connsiteY61" fmla="*/ 1796806 h 3482342"/>
              <a:gd name="connsiteX62" fmla="*/ 8648415 w 12192000"/>
              <a:gd name="connsiteY62" fmla="*/ 1878623 h 3482342"/>
              <a:gd name="connsiteX63" fmla="*/ 8495949 w 12192000"/>
              <a:gd name="connsiteY63" fmla="*/ 1902425 h 3482342"/>
              <a:gd name="connsiteX64" fmla="*/ 8236214 w 12192000"/>
              <a:gd name="connsiteY64" fmla="*/ 1909725 h 3482342"/>
              <a:gd name="connsiteX65" fmla="*/ 8132104 w 12192000"/>
              <a:gd name="connsiteY65" fmla="*/ 1895727 h 3482342"/>
              <a:gd name="connsiteX66" fmla="*/ 7918078 w 12192000"/>
              <a:gd name="connsiteY66" fmla="*/ 1862668 h 3482342"/>
              <a:gd name="connsiteX67" fmla="*/ 7817899 w 12192000"/>
              <a:gd name="connsiteY67" fmla="*/ 1862176 h 3482342"/>
              <a:gd name="connsiteX68" fmla="*/ 7768994 w 12192000"/>
              <a:gd name="connsiteY68" fmla="*/ 1855721 h 3482342"/>
              <a:gd name="connsiteX69" fmla="*/ 7618027 w 12192000"/>
              <a:gd name="connsiteY69" fmla="*/ 1830959 h 3482342"/>
              <a:gd name="connsiteX70" fmla="*/ 7449425 w 12192000"/>
              <a:gd name="connsiteY70" fmla="*/ 1810910 h 3482342"/>
              <a:gd name="connsiteX71" fmla="*/ 7342915 w 12192000"/>
              <a:gd name="connsiteY71" fmla="*/ 1819827 h 3482342"/>
              <a:gd name="connsiteX72" fmla="*/ 7255191 w 12192000"/>
              <a:gd name="connsiteY72" fmla="*/ 1834354 h 3482342"/>
              <a:gd name="connsiteX73" fmla="*/ 7131205 w 12192000"/>
              <a:gd name="connsiteY73" fmla="*/ 1845557 h 3482342"/>
              <a:gd name="connsiteX74" fmla="*/ 6941837 w 12192000"/>
              <a:gd name="connsiteY74" fmla="*/ 1840640 h 3482342"/>
              <a:gd name="connsiteX75" fmla="*/ 6837145 w 12192000"/>
              <a:gd name="connsiteY75" fmla="*/ 1870724 h 3482342"/>
              <a:gd name="connsiteX76" fmla="*/ 6753991 w 12192000"/>
              <a:gd name="connsiteY76" fmla="*/ 1860969 h 3482342"/>
              <a:gd name="connsiteX77" fmla="*/ 6727754 w 12192000"/>
              <a:gd name="connsiteY77" fmla="*/ 1882372 h 3482342"/>
              <a:gd name="connsiteX78" fmla="*/ 6723371 w 12192000"/>
              <a:gd name="connsiteY78" fmla="*/ 1886494 h 3482342"/>
              <a:gd name="connsiteX79" fmla="*/ 6702779 w 12192000"/>
              <a:gd name="connsiteY79" fmla="*/ 1893601 h 3482342"/>
              <a:gd name="connsiteX80" fmla="*/ 6686657 w 12192000"/>
              <a:gd name="connsiteY80" fmla="*/ 1907344 h 3482342"/>
              <a:gd name="connsiteX81" fmla="*/ 6651330 w 12192000"/>
              <a:gd name="connsiteY81" fmla="*/ 1922921 h 3482342"/>
              <a:gd name="connsiteX82" fmla="*/ 6622958 w 12192000"/>
              <a:gd name="connsiteY82" fmla="*/ 1936255 h 3482342"/>
              <a:gd name="connsiteX83" fmla="*/ 6522602 w 12192000"/>
              <a:gd name="connsiteY83" fmla="*/ 1954133 h 3482342"/>
              <a:gd name="connsiteX84" fmla="*/ 6444344 w 12192000"/>
              <a:gd name="connsiteY84" fmla="*/ 1969663 h 3482342"/>
              <a:gd name="connsiteX85" fmla="*/ 6409626 w 12192000"/>
              <a:gd name="connsiteY85" fmla="*/ 1978846 h 3482342"/>
              <a:gd name="connsiteX86" fmla="*/ 6333446 w 12192000"/>
              <a:gd name="connsiteY86" fmla="*/ 1997163 h 3482342"/>
              <a:gd name="connsiteX87" fmla="*/ 6294933 w 12192000"/>
              <a:gd name="connsiteY87" fmla="*/ 2019412 h 3482342"/>
              <a:gd name="connsiteX88" fmla="*/ 6238719 w 12192000"/>
              <a:gd name="connsiteY88" fmla="*/ 2042547 h 3482342"/>
              <a:gd name="connsiteX89" fmla="*/ 6187205 w 12192000"/>
              <a:gd name="connsiteY89" fmla="*/ 2060048 h 3482342"/>
              <a:gd name="connsiteX90" fmla="*/ 6138780 w 12192000"/>
              <a:gd name="connsiteY90" fmla="*/ 2081918 h 3482342"/>
              <a:gd name="connsiteX91" fmla="*/ 6120125 w 12192000"/>
              <a:gd name="connsiteY91" fmla="*/ 2109475 h 3482342"/>
              <a:gd name="connsiteX92" fmla="*/ 6056576 w 12192000"/>
              <a:gd name="connsiteY92" fmla="*/ 2120066 h 3482342"/>
              <a:gd name="connsiteX93" fmla="*/ 5993794 w 12192000"/>
              <a:gd name="connsiteY93" fmla="*/ 2122569 h 3482342"/>
              <a:gd name="connsiteX94" fmla="*/ 5943601 w 12192000"/>
              <a:gd name="connsiteY94" fmla="*/ 2137719 h 3482342"/>
              <a:gd name="connsiteX95" fmla="*/ 5898141 w 12192000"/>
              <a:gd name="connsiteY95" fmla="*/ 2144806 h 3482342"/>
              <a:gd name="connsiteX96" fmla="*/ 5855337 w 12192000"/>
              <a:gd name="connsiteY96" fmla="*/ 2137719 h 3482342"/>
              <a:gd name="connsiteX97" fmla="*/ 5817682 w 12192000"/>
              <a:gd name="connsiteY97" fmla="*/ 2157358 h 3482342"/>
              <a:gd name="connsiteX98" fmla="*/ 5735300 w 12192000"/>
              <a:gd name="connsiteY98" fmla="*/ 2158902 h 3482342"/>
              <a:gd name="connsiteX99" fmla="*/ 5591469 w 12192000"/>
              <a:gd name="connsiteY99" fmla="*/ 2178389 h 3482342"/>
              <a:gd name="connsiteX100" fmla="*/ 5505818 w 12192000"/>
              <a:gd name="connsiteY100" fmla="*/ 2194207 h 3482342"/>
              <a:gd name="connsiteX101" fmla="*/ 5452860 w 12192000"/>
              <a:gd name="connsiteY101" fmla="*/ 2180085 h 3482342"/>
              <a:gd name="connsiteX102" fmla="*/ 5414282 w 12192000"/>
              <a:gd name="connsiteY102" fmla="*/ 2183070 h 3482342"/>
              <a:gd name="connsiteX103" fmla="*/ 5368369 w 12192000"/>
              <a:gd name="connsiteY103" fmla="*/ 2204272 h 3482342"/>
              <a:gd name="connsiteX104" fmla="*/ 5336354 w 12192000"/>
              <a:gd name="connsiteY104" fmla="*/ 2218920 h 3482342"/>
              <a:gd name="connsiteX105" fmla="*/ 5291263 w 12192000"/>
              <a:gd name="connsiteY105" fmla="*/ 2239182 h 3482342"/>
              <a:gd name="connsiteX106" fmla="*/ 5255152 w 12192000"/>
              <a:gd name="connsiteY106" fmla="*/ 2247164 h 3482342"/>
              <a:gd name="connsiteX107" fmla="*/ 5233796 w 12192000"/>
              <a:gd name="connsiteY107" fmla="*/ 2268260 h 3482342"/>
              <a:gd name="connsiteX108" fmla="*/ 5212786 w 12192000"/>
              <a:gd name="connsiteY108" fmla="*/ 2296592 h 3482342"/>
              <a:gd name="connsiteX109" fmla="*/ 5173523 w 12192000"/>
              <a:gd name="connsiteY109" fmla="*/ 2309057 h 3482342"/>
              <a:gd name="connsiteX110" fmla="*/ 5123830 w 12192000"/>
              <a:gd name="connsiteY110" fmla="*/ 2307070 h 3482342"/>
              <a:gd name="connsiteX111" fmla="*/ 5065426 w 12192000"/>
              <a:gd name="connsiteY111" fmla="*/ 2324076 h 3482342"/>
              <a:gd name="connsiteX112" fmla="*/ 4975908 w 12192000"/>
              <a:gd name="connsiteY112" fmla="*/ 2364128 h 3482342"/>
              <a:gd name="connsiteX113" fmla="*/ 4913723 w 12192000"/>
              <a:gd name="connsiteY113" fmla="*/ 2385265 h 3482342"/>
              <a:gd name="connsiteX114" fmla="*/ 4746485 w 12192000"/>
              <a:gd name="connsiteY114" fmla="*/ 2451769 h 3482342"/>
              <a:gd name="connsiteX115" fmla="*/ 4681588 w 12192000"/>
              <a:gd name="connsiteY115" fmla="*/ 2467494 h 3482342"/>
              <a:gd name="connsiteX116" fmla="*/ 1783655 w 12192000"/>
              <a:gd name="connsiteY116" fmla="*/ 3163860 h 3482342"/>
              <a:gd name="connsiteX117" fmla="*/ 1325955 w 12192000"/>
              <a:gd name="connsiteY117" fmla="*/ 3176692 h 3482342"/>
              <a:gd name="connsiteX118" fmla="*/ 1190384 w 12192000"/>
              <a:gd name="connsiteY118" fmla="*/ 3203504 h 3482342"/>
              <a:gd name="connsiteX119" fmla="*/ 1094537 w 12192000"/>
              <a:gd name="connsiteY119" fmla="*/ 3229469 h 3482342"/>
              <a:gd name="connsiteX120" fmla="*/ 779276 w 12192000"/>
              <a:gd name="connsiteY120" fmla="*/ 3327290 h 3482342"/>
              <a:gd name="connsiteX121" fmla="*/ 600378 w 12192000"/>
              <a:gd name="connsiteY121" fmla="*/ 3335250 h 3482342"/>
              <a:gd name="connsiteX122" fmla="*/ 493457 w 12192000"/>
              <a:gd name="connsiteY122" fmla="*/ 3365044 h 3482342"/>
              <a:gd name="connsiteX123" fmla="*/ 349402 w 12192000"/>
              <a:gd name="connsiteY123" fmla="*/ 3380897 h 3482342"/>
              <a:gd name="connsiteX124" fmla="*/ 192183 w 12192000"/>
              <a:gd name="connsiteY124" fmla="*/ 3460075 h 3482342"/>
              <a:gd name="connsiteX125" fmla="*/ 46713 w 12192000"/>
              <a:gd name="connsiteY125" fmla="*/ 3462986 h 3482342"/>
              <a:gd name="connsiteX126" fmla="*/ 2765 w 12192000"/>
              <a:gd name="connsiteY126" fmla="*/ 3480770 h 3482342"/>
              <a:gd name="connsiteX127" fmla="*/ 0 w 12192000"/>
              <a:gd name="connsiteY127" fmla="*/ 3482342 h 3482342"/>
              <a:gd name="connsiteX128" fmla="*/ 0 w 12192000"/>
              <a:gd name="connsiteY12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87356 w 12192000"/>
              <a:gd name="connsiteY37" fmla="*/ 1385722 h 3482342"/>
              <a:gd name="connsiteX38" fmla="*/ 10464012 w 12192000"/>
              <a:gd name="connsiteY38" fmla="*/ 1391778 h 3482342"/>
              <a:gd name="connsiteX39" fmla="*/ 10405409 w 12192000"/>
              <a:gd name="connsiteY39" fmla="*/ 1422789 h 3482342"/>
              <a:gd name="connsiteX40" fmla="*/ 10370530 w 12192000"/>
              <a:gd name="connsiteY40" fmla="*/ 1441596 h 3482342"/>
              <a:gd name="connsiteX41" fmla="*/ 10300239 w 12192000"/>
              <a:gd name="connsiteY41" fmla="*/ 1456332 h 3482342"/>
              <a:gd name="connsiteX42" fmla="*/ 10264922 w 12192000"/>
              <a:gd name="connsiteY42" fmla="*/ 1472107 h 3482342"/>
              <a:gd name="connsiteX43" fmla="*/ 10229629 w 12192000"/>
              <a:gd name="connsiteY43" fmla="*/ 1470454 h 3482342"/>
              <a:gd name="connsiteX44" fmla="*/ 10201385 w 12192000"/>
              <a:gd name="connsiteY44" fmla="*/ 1477515 h 3482342"/>
              <a:gd name="connsiteX45" fmla="*/ 10151958 w 12192000"/>
              <a:gd name="connsiteY45" fmla="*/ 1477515 h 3482342"/>
              <a:gd name="connsiteX46" fmla="*/ 10120184 w 12192000"/>
              <a:gd name="connsiteY46" fmla="*/ 1466924 h 3482342"/>
              <a:gd name="connsiteX47" fmla="*/ 10058690 w 12192000"/>
              <a:gd name="connsiteY47" fmla="*/ 1474888 h 3482342"/>
              <a:gd name="connsiteX48" fmla="*/ 10004424 w 12192000"/>
              <a:gd name="connsiteY48" fmla="*/ 1489801 h 3482342"/>
              <a:gd name="connsiteX49" fmla="*/ 9999951 w 12192000"/>
              <a:gd name="connsiteY49" fmla="*/ 1499127 h 3482342"/>
              <a:gd name="connsiteX50" fmla="*/ 9845462 w 12192000"/>
              <a:gd name="connsiteY50" fmla="*/ 1548192 h 3482342"/>
              <a:gd name="connsiteX51" fmla="*/ 9736156 w 12192000"/>
              <a:gd name="connsiteY51" fmla="*/ 1581928 h 3482342"/>
              <a:gd name="connsiteX52" fmla="*/ 9693355 w 12192000"/>
              <a:gd name="connsiteY52" fmla="*/ 1602632 h 3482342"/>
              <a:gd name="connsiteX53" fmla="*/ 9664242 w 12192000"/>
              <a:gd name="connsiteY53" fmla="*/ 1622075 h 3482342"/>
              <a:gd name="connsiteX54" fmla="*/ 9579195 w 12192000"/>
              <a:gd name="connsiteY54" fmla="*/ 1648017 h 3482342"/>
              <a:gd name="connsiteX55" fmla="*/ 9433652 w 12192000"/>
              <a:gd name="connsiteY55" fmla="*/ 1681174 h 3482342"/>
              <a:gd name="connsiteX56" fmla="*/ 9403775 w 12192000"/>
              <a:gd name="connsiteY56" fmla="*/ 1690403 h 3482342"/>
              <a:gd name="connsiteX57" fmla="*/ 9382503 w 12192000"/>
              <a:gd name="connsiteY57" fmla="*/ 1706957 h 3482342"/>
              <a:gd name="connsiteX58" fmla="*/ 9381410 w 12192000"/>
              <a:gd name="connsiteY58" fmla="*/ 1718312 h 3482342"/>
              <a:gd name="connsiteX59" fmla="*/ 9365685 w 12192000"/>
              <a:gd name="connsiteY59" fmla="*/ 1724772 h 3482342"/>
              <a:gd name="connsiteX60" fmla="*/ 9278020 w 12192000"/>
              <a:gd name="connsiteY60" fmla="*/ 1741161 h 3482342"/>
              <a:gd name="connsiteX61" fmla="*/ 9217145 w 12192000"/>
              <a:gd name="connsiteY61" fmla="*/ 1771195 h 3482342"/>
              <a:gd name="connsiteX62" fmla="*/ 8955875 w 12192000"/>
              <a:gd name="connsiteY62" fmla="*/ 1796806 h 3482342"/>
              <a:gd name="connsiteX63" fmla="*/ 8648415 w 12192000"/>
              <a:gd name="connsiteY63" fmla="*/ 1878623 h 3482342"/>
              <a:gd name="connsiteX64" fmla="*/ 8495949 w 12192000"/>
              <a:gd name="connsiteY64" fmla="*/ 1902425 h 3482342"/>
              <a:gd name="connsiteX65" fmla="*/ 8236214 w 12192000"/>
              <a:gd name="connsiteY65" fmla="*/ 1909725 h 3482342"/>
              <a:gd name="connsiteX66" fmla="*/ 8132104 w 12192000"/>
              <a:gd name="connsiteY66" fmla="*/ 1895727 h 3482342"/>
              <a:gd name="connsiteX67" fmla="*/ 7918078 w 12192000"/>
              <a:gd name="connsiteY67" fmla="*/ 1862668 h 3482342"/>
              <a:gd name="connsiteX68" fmla="*/ 7817899 w 12192000"/>
              <a:gd name="connsiteY68" fmla="*/ 1862176 h 3482342"/>
              <a:gd name="connsiteX69" fmla="*/ 7768994 w 12192000"/>
              <a:gd name="connsiteY69" fmla="*/ 1855721 h 3482342"/>
              <a:gd name="connsiteX70" fmla="*/ 7618027 w 12192000"/>
              <a:gd name="connsiteY70" fmla="*/ 1830959 h 3482342"/>
              <a:gd name="connsiteX71" fmla="*/ 7449425 w 12192000"/>
              <a:gd name="connsiteY71" fmla="*/ 1810910 h 3482342"/>
              <a:gd name="connsiteX72" fmla="*/ 7342915 w 12192000"/>
              <a:gd name="connsiteY72" fmla="*/ 1819827 h 3482342"/>
              <a:gd name="connsiteX73" fmla="*/ 7255191 w 12192000"/>
              <a:gd name="connsiteY73" fmla="*/ 1834354 h 3482342"/>
              <a:gd name="connsiteX74" fmla="*/ 7131205 w 12192000"/>
              <a:gd name="connsiteY74" fmla="*/ 1845557 h 3482342"/>
              <a:gd name="connsiteX75" fmla="*/ 6941837 w 12192000"/>
              <a:gd name="connsiteY75" fmla="*/ 1840640 h 3482342"/>
              <a:gd name="connsiteX76" fmla="*/ 6837145 w 12192000"/>
              <a:gd name="connsiteY76" fmla="*/ 1870724 h 3482342"/>
              <a:gd name="connsiteX77" fmla="*/ 6753991 w 12192000"/>
              <a:gd name="connsiteY77" fmla="*/ 1860969 h 3482342"/>
              <a:gd name="connsiteX78" fmla="*/ 6727754 w 12192000"/>
              <a:gd name="connsiteY78" fmla="*/ 1882372 h 3482342"/>
              <a:gd name="connsiteX79" fmla="*/ 6723371 w 12192000"/>
              <a:gd name="connsiteY79" fmla="*/ 1886494 h 3482342"/>
              <a:gd name="connsiteX80" fmla="*/ 6702779 w 12192000"/>
              <a:gd name="connsiteY80" fmla="*/ 1893601 h 3482342"/>
              <a:gd name="connsiteX81" fmla="*/ 6686657 w 12192000"/>
              <a:gd name="connsiteY81" fmla="*/ 1907344 h 3482342"/>
              <a:gd name="connsiteX82" fmla="*/ 6651330 w 12192000"/>
              <a:gd name="connsiteY82" fmla="*/ 1922921 h 3482342"/>
              <a:gd name="connsiteX83" fmla="*/ 6622958 w 12192000"/>
              <a:gd name="connsiteY83" fmla="*/ 1936255 h 3482342"/>
              <a:gd name="connsiteX84" fmla="*/ 6522602 w 12192000"/>
              <a:gd name="connsiteY84" fmla="*/ 1954133 h 3482342"/>
              <a:gd name="connsiteX85" fmla="*/ 6444344 w 12192000"/>
              <a:gd name="connsiteY85" fmla="*/ 1969663 h 3482342"/>
              <a:gd name="connsiteX86" fmla="*/ 6409626 w 12192000"/>
              <a:gd name="connsiteY86" fmla="*/ 1978846 h 3482342"/>
              <a:gd name="connsiteX87" fmla="*/ 6333446 w 12192000"/>
              <a:gd name="connsiteY87" fmla="*/ 1997163 h 3482342"/>
              <a:gd name="connsiteX88" fmla="*/ 6294933 w 12192000"/>
              <a:gd name="connsiteY88" fmla="*/ 2019412 h 3482342"/>
              <a:gd name="connsiteX89" fmla="*/ 6238719 w 12192000"/>
              <a:gd name="connsiteY89" fmla="*/ 2042547 h 3482342"/>
              <a:gd name="connsiteX90" fmla="*/ 6187205 w 12192000"/>
              <a:gd name="connsiteY90" fmla="*/ 2060048 h 3482342"/>
              <a:gd name="connsiteX91" fmla="*/ 6138780 w 12192000"/>
              <a:gd name="connsiteY91" fmla="*/ 2081918 h 3482342"/>
              <a:gd name="connsiteX92" fmla="*/ 6120125 w 12192000"/>
              <a:gd name="connsiteY92" fmla="*/ 2109475 h 3482342"/>
              <a:gd name="connsiteX93" fmla="*/ 6056576 w 12192000"/>
              <a:gd name="connsiteY93" fmla="*/ 2120066 h 3482342"/>
              <a:gd name="connsiteX94" fmla="*/ 5993794 w 12192000"/>
              <a:gd name="connsiteY94" fmla="*/ 2122569 h 3482342"/>
              <a:gd name="connsiteX95" fmla="*/ 5943601 w 12192000"/>
              <a:gd name="connsiteY95" fmla="*/ 2137719 h 3482342"/>
              <a:gd name="connsiteX96" fmla="*/ 5898141 w 12192000"/>
              <a:gd name="connsiteY96" fmla="*/ 2144806 h 3482342"/>
              <a:gd name="connsiteX97" fmla="*/ 5855337 w 12192000"/>
              <a:gd name="connsiteY97" fmla="*/ 2137719 h 3482342"/>
              <a:gd name="connsiteX98" fmla="*/ 5817682 w 12192000"/>
              <a:gd name="connsiteY98" fmla="*/ 2157358 h 3482342"/>
              <a:gd name="connsiteX99" fmla="*/ 5735300 w 12192000"/>
              <a:gd name="connsiteY99" fmla="*/ 2158902 h 3482342"/>
              <a:gd name="connsiteX100" fmla="*/ 5591469 w 12192000"/>
              <a:gd name="connsiteY100" fmla="*/ 2178389 h 3482342"/>
              <a:gd name="connsiteX101" fmla="*/ 5505818 w 12192000"/>
              <a:gd name="connsiteY101" fmla="*/ 2194207 h 3482342"/>
              <a:gd name="connsiteX102" fmla="*/ 5452860 w 12192000"/>
              <a:gd name="connsiteY102" fmla="*/ 2180085 h 3482342"/>
              <a:gd name="connsiteX103" fmla="*/ 5414282 w 12192000"/>
              <a:gd name="connsiteY103" fmla="*/ 2183070 h 3482342"/>
              <a:gd name="connsiteX104" fmla="*/ 5368369 w 12192000"/>
              <a:gd name="connsiteY104" fmla="*/ 2204272 h 3482342"/>
              <a:gd name="connsiteX105" fmla="*/ 5336354 w 12192000"/>
              <a:gd name="connsiteY105" fmla="*/ 2218920 h 3482342"/>
              <a:gd name="connsiteX106" fmla="*/ 5291263 w 12192000"/>
              <a:gd name="connsiteY106" fmla="*/ 2239182 h 3482342"/>
              <a:gd name="connsiteX107" fmla="*/ 5255152 w 12192000"/>
              <a:gd name="connsiteY107" fmla="*/ 2247164 h 3482342"/>
              <a:gd name="connsiteX108" fmla="*/ 5233796 w 12192000"/>
              <a:gd name="connsiteY108" fmla="*/ 2268260 h 3482342"/>
              <a:gd name="connsiteX109" fmla="*/ 5212786 w 12192000"/>
              <a:gd name="connsiteY109" fmla="*/ 2296592 h 3482342"/>
              <a:gd name="connsiteX110" fmla="*/ 5173523 w 12192000"/>
              <a:gd name="connsiteY110" fmla="*/ 2309057 h 3482342"/>
              <a:gd name="connsiteX111" fmla="*/ 5123830 w 12192000"/>
              <a:gd name="connsiteY111" fmla="*/ 2307070 h 3482342"/>
              <a:gd name="connsiteX112" fmla="*/ 5065426 w 12192000"/>
              <a:gd name="connsiteY112" fmla="*/ 2324076 h 3482342"/>
              <a:gd name="connsiteX113" fmla="*/ 4975908 w 12192000"/>
              <a:gd name="connsiteY113" fmla="*/ 2364128 h 3482342"/>
              <a:gd name="connsiteX114" fmla="*/ 4913723 w 12192000"/>
              <a:gd name="connsiteY114" fmla="*/ 2385265 h 3482342"/>
              <a:gd name="connsiteX115" fmla="*/ 4746485 w 12192000"/>
              <a:gd name="connsiteY115" fmla="*/ 2451769 h 3482342"/>
              <a:gd name="connsiteX116" fmla="*/ 4681588 w 12192000"/>
              <a:gd name="connsiteY116" fmla="*/ 2467494 h 3482342"/>
              <a:gd name="connsiteX117" fmla="*/ 1783655 w 12192000"/>
              <a:gd name="connsiteY117" fmla="*/ 3163860 h 3482342"/>
              <a:gd name="connsiteX118" fmla="*/ 1325955 w 12192000"/>
              <a:gd name="connsiteY118" fmla="*/ 3176692 h 3482342"/>
              <a:gd name="connsiteX119" fmla="*/ 1190384 w 12192000"/>
              <a:gd name="connsiteY119" fmla="*/ 3203504 h 3482342"/>
              <a:gd name="connsiteX120" fmla="*/ 1094537 w 12192000"/>
              <a:gd name="connsiteY120" fmla="*/ 3229469 h 3482342"/>
              <a:gd name="connsiteX121" fmla="*/ 779276 w 12192000"/>
              <a:gd name="connsiteY121" fmla="*/ 3327290 h 3482342"/>
              <a:gd name="connsiteX122" fmla="*/ 600378 w 12192000"/>
              <a:gd name="connsiteY122" fmla="*/ 3335250 h 3482342"/>
              <a:gd name="connsiteX123" fmla="*/ 493457 w 12192000"/>
              <a:gd name="connsiteY123" fmla="*/ 3365044 h 3482342"/>
              <a:gd name="connsiteX124" fmla="*/ 349402 w 12192000"/>
              <a:gd name="connsiteY124" fmla="*/ 3380897 h 3482342"/>
              <a:gd name="connsiteX125" fmla="*/ 192183 w 12192000"/>
              <a:gd name="connsiteY125" fmla="*/ 3460075 h 3482342"/>
              <a:gd name="connsiteX126" fmla="*/ 46713 w 12192000"/>
              <a:gd name="connsiteY126" fmla="*/ 3462986 h 3482342"/>
              <a:gd name="connsiteX127" fmla="*/ 2765 w 12192000"/>
              <a:gd name="connsiteY127" fmla="*/ 3480770 h 3482342"/>
              <a:gd name="connsiteX128" fmla="*/ 0 w 12192000"/>
              <a:gd name="connsiteY128" fmla="*/ 3482342 h 3482342"/>
              <a:gd name="connsiteX129" fmla="*/ 0 w 12192000"/>
              <a:gd name="connsiteY12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0314 w 12192000"/>
              <a:gd name="connsiteY36" fmla="*/ 1343356 h 3482342"/>
              <a:gd name="connsiteX37" fmla="*/ 10513263 w 12192000"/>
              <a:gd name="connsiteY37" fmla="*/ 1350756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0314 w 12192000"/>
              <a:gd name="connsiteY36" fmla="*/ 1343356 h 3482342"/>
              <a:gd name="connsiteX37" fmla="*/ 10513263 w 12192000"/>
              <a:gd name="connsiteY37" fmla="*/ 1371939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7375 w 12192000"/>
              <a:gd name="connsiteY36" fmla="*/ 1375130 h 3482342"/>
              <a:gd name="connsiteX37" fmla="*/ 10513263 w 12192000"/>
              <a:gd name="connsiteY37" fmla="*/ 1371939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58690 w 12192000"/>
              <a:gd name="connsiteY49" fmla="*/ 1474888 h 3482342"/>
              <a:gd name="connsiteX50" fmla="*/ 10004424 w 12192000"/>
              <a:gd name="connsiteY50" fmla="*/ 1489801 h 3482342"/>
              <a:gd name="connsiteX51" fmla="*/ 9999951 w 12192000"/>
              <a:gd name="connsiteY51" fmla="*/ 1499127 h 3482342"/>
              <a:gd name="connsiteX52" fmla="*/ 9845462 w 12192000"/>
              <a:gd name="connsiteY52" fmla="*/ 1548192 h 3482342"/>
              <a:gd name="connsiteX53" fmla="*/ 9736156 w 12192000"/>
              <a:gd name="connsiteY53" fmla="*/ 1581928 h 3482342"/>
              <a:gd name="connsiteX54" fmla="*/ 9693355 w 12192000"/>
              <a:gd name="connsiteY54" fmla="*/ 1602632 h 3482342"/>
              <a:gd name="connsiteX55" fmla="*/ 9664242 w 12192000"/>
              <a:gd name="connsiteY55" fmla="*/ 1622075 h 3482342"/>
              <a:gd name="connsiteX56" fmla="*/ 9579195 w 12192000"/>
              <a:gd name="connsiteY56" fmla="*/ 1648017 h 3482342"/>
              <a:gd name="connsiteX57" fmla="*/ 9433652 w 12192000"/>
              <a:gd name="connsiteY57" fmla="*/ 1681174 h 3482342"/>
              <a:gd name="connsiteX58" fmla="*/ 9403775 w 12192000"/>
              <a:gd name="connsiteY58" fmla="*/ 1690403 h 3482342"/>
              <a:gd name="connsiteX59" fmla="*/ 9382503 w 12192000"/>
              <a:gd name="connsiteY59" fmla="*/ 1706957 h 3482342"/>
              <a:gd name="connsiteX60" fmla="*/ 9381410 w 12192000"/>
              <a:gd name="connsiteY60" fmla="*/ 1718312 h 3482342"/>
              <a:gd name="connsiteX61" fmla="*/ 9365685 w 12192000"/>
              <a:gd name="connsiteY61" fmla="*/ 1724772 h 3482342"/>
              <a:gd name="connsiteX62" fmla="*/ 9278020 w 12192000"/>
              <a:gd name="connsiteY62" fmla="*/ 1741161 h 3482342"/>
              <a:gd name="connsiteX63" fmla="*/ 9217145 w 12192000"/>
              <a:gd name="connsiteY63" fmla="*/ 1771195 h 3482342"/>
              <a:gd name="connsiteX64" fmla="*/ 8955875 w 12192000"/>
              <a:gd name="connsiteY64" fmla="*/ 1796806 h 3482342"/>
              <a:gd name="connsiteX65" fmla="*/ 8648415 w 12192000"/>
              <a:gd name="connsiteY65" fmla="*/ 1878623 h 3482342"/>
              <a:gd name="connsiteX66" fmla="*/ 8495949 w 12192000"/>
              <a:gd name="connsiteY66" fmla="*/ 1902425 h 3482342"/>
              <a:gd name="connsiteX67" fmla="*/ 8236214 w 12192000"/>
              <a:gd name="connsiteY67" fmla="*/ 1909725 h 3482342"/>
              <a:gd name="connsiteX68" fmla="*/ 8132104 w 12192000"/>
              <a:gd name="connsiteY68" fmla="*/ 1895727 h 3482342"/>
              <a:gd name="connsiteX69" fmla="*/ 7918078 w 12192000"/>
              <a:gd name="connsiteY69" fmla="*/ 1862668 h 3482342"/>
              <a:gd name="connsiteX70" fmla="*/ 7817899 w 12192000"/>
              <a:gd name="connsiteY70" fmla="*/ 1862176 h 3482342"/>
              <a:gd name="connsiteX71" fmla="*/ 7768994 w 12192000"/>
              <a:gd name="connsiteY71" fmla="*/ 1855721 h 3482342"/>
              <a:gd name="connsiteX72" fmla="*/ 7618027 w 12192000"/>
              <a:gd name="connsiteY72" fmla="*/ 1830959 h 3482342"/>
              <a:gd name="connsiteX73" fmla="*/ 7449425 w 12192000"/>
              <a:gd name="connsiteY73" fmla="*/ 1810910 h 3482342"/>
              <a:gd name="connsiteX74" fmla="*/ 7342915 w 12192000"/>
              <a:gd name="connsiteY74" fmla="*/ 1819827 h 3482342"/>
              <a:gd name="connsiteX75" fmla="*/ 7255191 w 12192000"/>
              <a:gd name="connsiteY75" fmla="*/ 1834354 h 3482342"/>
              <a:gd name="connsiteX76" fmla="*/ 7131205 w 12192000"/>
              <a:gd name="connsiteY76" fmla="*/ 1845557 h 3482342"/>
              <a:gd name="connsiteX77" fmla="*/ 6941837 w 12192000"/>
              <a:gd name="connsiteY77" fmla="*/ 1840640 h 3482342"/>
              <a:gd name="connsiteX78" fmla="*/ 6837145 w 12192000"/>
              <a:gd name="connsiteY78" fmla="*/ 1870724 h 3482342"/>
              <a:gd name="connsiteX79" fmla="*/ 6753991 w 12192000"/>
              <a:gd name="connsiteY79" fmla="*/ 1860969 h 3482342"/>
              <a:gd name="connsiteX80" fmla="*/ 6727754 w 12192000"/>
              <a:gd name="connsiteY80" fmla="*/ 1882372 h 3482342"/>
              <a:gd name="connsiteX81" fmla="*/ 6723371 w 12192000"/>
              <a:gd name="connsiteY81" fmla="*/ 1886494 h 3482342"/>
              <a:gd name="connsiteX82" fmla="*/ 6702779 w 12192000"/>
              <a:gd name="connsiteY82" fmla="*/ 1893601 h 3482342"/>
              <a:gd name="connsiteX83" fmla="*/ 6686657 w 12192000"/>
              <a:gd name="connsiteY83" fmla="*/ 1907344 h 3482342"/>
              <a:gd name="connsiteX84" fmla="*/ 6651330 w 12192000"/>
              <a:gd name="connsiteY84" fmla="*/ 1922921 h 3482342"/>
              <a:gd name="connsiteX85" fmla="*/ 6622958 w 12192000"/>
              <a:gd name="connsiteY85" fmla="*/ 1936255 h 3482342"/>
              <a:gd name="connsiteX86" fmla="*/ 6522602 w 12192000"/>
              <a:gd name="connsiteY86" fmla="*/ 1954133 h 3482342"/>
              <a:gd name="connsiteX87" fmla="*/ 6444344 w 12192000"/>
              <a:gd name="connsiteY87" fmla="*/ 1969663 h 3482342"/>
              <a:gd name="connsiteX88" fmla="*/ 6409626 w 12192000"/>
              <a:gd name="connsiteY88" fmla="*/ 1978846 h 3482342"/>
              <a:gd name="connsiteX89" fmla="*/ 6333446 w 12192000"/>
              <a:gd name="connsiteY89" fmla="*/ 1997163 h 3482342"/>
              <a:gd name="connsiteX90" fmla="*/ 6294933 w 12192000"/>
              <a:gd name="connsiteY90" fmla="*/ 2019412 h 3482342"/>
              <a:gd name="connsiteX91" fmla="*/ 6238719 w 12192000"/>
              <a:gd name="connsiteY91" fmla="*/ 2042547 h 3482342"/>
              <a:gd name="connsiteX92" fmla="*/ 6187205 w 12192000"/>
              <a:gd name="connsiteY92" fmla="*/ 2060048 h 3482342"/>
              <a:gd name="connsiteX93" fmla="*/ 6138780 w 12192000"/>
              <a:gd name="connsiteY93" fmla="*/ 2081918 h 3482342"/>
              <a:gd name="connsiteX94" fmla="*/ 6120125 w 12192000"/>
              <a:gd name="connsiteY94" fmla="*/ 2109475 h 3482342"/>
              <a:gd name="connsiteX95" fmla="*/ 6056576 w 12192000"/>
              <a:gd name="connsiteY95" fmla="*/ 2120066 h 3482342"/>
              <a:gd name="connsiteX96" fmla="*/ 5993794 w 12192000"/>
              <a:gd name="connsiteY96" fmla="*/ 2122569 h 3482342"/>
              <a:gd name="connsiteX97" fmla="*/ 5943601 w 12192000"/>
              <a:gd name="connsiteY97" fmla="*/ 2137719 h 3482342"/>
              <a:gd name="connsiteX98" fmla="*/ 5898141 w 12192000"/>
              <a:gd name="connsiteY98" fmla="*/ 2144806 h 3482342"/>
              <a:gd name="connsiteX99" fmla="*/ 5855337 w 12192000"/>
              <a:gd name="connsiteY99" fmla="*/ 2137719 h 3482342"/>
              <a:gd name="connsiteX100" fmla="*/ 5817682 w 12192000"/>
              <a:gd name="connsiteY100" fmla="*/ 2157358 h 3482342"/>
              <a:gd name="connsiteX101" fmla="*/ 5735300 w 12192000"/>
              <a:gd name="connsiteY101" fmla="*/ 2158902 h 3482342"/>
              <a:gd name="connsiteX102" fmla="*/ 5591469 w 12192000"/>
              <a:gd name="connsiteY102" fmla="*/ 2178389 h 3482342"/>
              <a:gd name="connsiteX103" fmla="*/ 5505818 w 12192000"/>
              <a:gd name="connsiteY103" fmla="*/ 2194207 h 3482342"/>
              <a:gd name="connsiteX104" fmla="*/ 5452860 w 12192000"/>
              <a:gd name="connsiteY104" fmla="*/ 2180085 h 3482342"/>
              <a:gd name="connsiteX105" fmla="*/ 5414282 w 12192000"/>
              <a:gd name="connsiteY105" fmla="*/ 2183070 h 3482342"/>
              <a:gd name="connsiteX106" fmla="*/ 5368369 w 12192000"/>
              <a:gd name="connsiteY106" fmla="*/ 2204272 h 3482342"/>
              <a:gd name="connsiteX107" fmla="*/ 5336354 w 12192000"/>
              <a:gd name="connsiteY107" fmla="*/ 2218920 h 3482342"/>
              <a:gd name="connsiteX108" fmla="*/ 5291263 w 12192000"/>
              <a:gd name="connsiteY108" fmla="*/ 2239182 h 3482342"/>
              <a:gd name="connsiteX109" fmla="*/ 5255152 w 12192000"/>
              <a:gd name="connsiteY109" fmla="*/ 2247164 h 3482342"/>
              <a:gd name="connsiteX110" fmla="*/ 5233796 w 12192000"/>
              <a:gd name="connsiteY110" fmla="*/ 2268260 h 3482342"/>
              <a:gd name="connsiteX111" fmla="*/ 5212786 w 12192000"/>
              <a:gd name="connsiteY111" fmla="*/ 2296592 h 3482342"/>
              <a:gd name="connsiteX112" fmla="*/ 5173523 w 12192000"/>
              <a:gd name="connsiteY112" fmla="*/ 2309057 h 3482342"/>
              <a:gd name="connsiteX113" fmla="*/ 5123830 w 12192000"/>
              <a:gd name="connsiteY113" fmla="*/ 2307070 h 3482342"/>
              <a:gd name="connsiteX114" fmla="*/ 5065426 w 12192000"/>
              <a:gd name="connsiteY114" fmla="*/ 2324076 h 3482342"/>
              <a:gd name="connsiteX115" fmla="*/ 4975908 w 12192000"/>
              <a:gd name="connsiteY115" fmla="*/ 2364128 h 3482342"/>
              <a:gd name="connsiteX116" fmla="*/ 4913723 w 12192000"/>
              <a:gd name="connsiteY116" fmla="*/ 2385265 h 3482342"/>
              <a:gd name="connsiteX117" fmla="*/ 4746485 w 12192000"/>
              <a:gd name="connsiteY117" fmla="*/ 2451769 h 3482342"/>
              <a:gd name="connsiteX118" fmla="*/ 4681588 w 12192000"/>
              <a:gd name="connsiteY118" fmla="*/ 2467494 h 3482342"/>
              <a:gd name="connsiteX119" fmla="*/ 1783655 w 12192000"/>
              <a:gd name="connsiteY119" fmla="*/ 3163860 h 3482342"/>
              <a:gd name="connsiteX120" fmla="*/ 1325955 w 12192000"/>
              <a:gd name="connsiteY120" fmla="*/ 3176692 h 3482342"/>
              <a:gd name="connsiteX121" fmla="*/ 1190384 w 12192000"/>
              <a:gd name="connsiteY121" fmla="*/ 3203504 h 3482342"/>
              <a:gd name="connsiteX122" fmla="*/ 1094537 w 12192000"/>
              <a:gd name="connsiteY122" fmla="*/ 3229469 h 3482342"/>
              <a:gd name="connsiteX123" fmla="*/ 779276 w 12192000"/>
              <a:gd name="connsiteY123" fmla="*/ 3327290 h 3482342"/>
              <a:gd name="connsiteX124" fmla="*/ 600378 w 12192000"/>
              <a:gd name="connsiteY124" fmla="*/ 3335250 h 3482342"/>
              <a:gd name="connsiteX125" fmla="*/ 493457 w 12192000"/>
              <a:gd name="connsiteY125" fmla="*/ 3365044 h 3482342"/>
              <a:gd name="connsiteX126" fmla="*/ 349402 w 12192000"/>
              <a:gd name="connsiteY126" fmla="*/ 3380897 h 3482342"/>
              <a:gd name="connsiteX127" fmla="*/ 192183 w 12192000"/>
              <a:gd name="connsiteY127" fmla="*/ 3460075 h 3482342"/>
              <a:gd name="connsiteX128" fmla="*/ 46713 w 12192000"/>
              <a:gd name="connsiteY128" fmla="*/ 3462986 h 3482342"/>
              <a:gd name="connsiteX129" fmla="*/ 2765 w 12192000"/>
              <a:gd name="connsiteY129" fmla="*/ 3480770 h 3482342"/>
              <a:gd name="connsiteX130" fmla="*/ 0 w 12192000"/>
              <a:gd name="connsiteY130" fmla="*/ 3482342 h 3482342"/>
              <a:gd name="connsiteX131" fmla="*/ 0 w 12192000"/>
              <a:gd name="connsiteY13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495949 w 12192000"/>
              <a:gd name="connsiteY67" fmla="*/ 1902425 h 3482342"/>
              <a:gd name="connsiteX68" fmla="*/ 8236214 w 12192000"/>
              <a:gd name="connsiteY68" fmla="*/ 1909725 h 3482342"/>
              <a:gd name="connsiteX69" fmla="*/ 8132104 w 12192000"/>
              <a:gd name="connsiteY69" fmla="*/ 1895727 h 3482342"/>
              <a:gd name="connsiteX70" fmla="*/ 7918078 w 12192000"/>
              <a:gd name="connsiteY70" fmla="*/ 1862668 h 3482342"/>
              <a:gd name="connsiteX71" fmla="*/ 7817899 w 12192000"/>
              <a:gd name="connsiteY71" fmla="*/ 1862176 h 3482342"/>
              <a:gd name="connsiteX72" fmla="*/ 7768994 w 12192000"/>
              <a:gd name="connsiteY72" fmla="*/ 1855721 h 3482342"/>
              <a:gd name="connsiteX73" fmla="*/ 7618027 w 12192000"/>
              <a:gd name="connsiteY73" fmla="*/ 1830959 h 3482342"/>
              <a:gd name="connsiteX74" fmla="*/ 7449425 w 12192000"/>
              <a:gd name="connsiteY74" fmla="*/ 1810910 h 3482342"/>
              <a:gd name="connsiteX75" fmla="*/ 7342915 w 12192000"/>
              <a:gd name="connsiteY75" fmla="*/ 1819827 h 3482342"/>
              <a:gd name="connsiteX76" fmla="*/ 7255191 w 12192000"/>
              <a:gd name="connsiteY76" fmla="*/ 1834354 h 3482342"/>
              <a:gd name="connsiteX77" fmla="*/ 7131205 w 12192000"/>
              <a:gd name="connsiteY77" fmla="*/ 1845557 h 3482342"/>
              <a:gd name="connsiteX78" fmla="*/ 6941837 w 12192000"/>
              <a:gd name="connsiteY78" fmla="*/ 1840640 h 3482342"/>
              <a:gd name="connsiteX79" fmla="*/ 6837145 w 12192000"/>
              <a:gd name="connsiteY79" fmla="*/ 1870724 h 3482342"/>
              <a:gd name="connsiteX80" fmla="*/ 6753991 w 12192000"/>
              <a:gd name="connsiteY80" fmla="*/ 1860969 h 3482342"/>
              <a:gd name="connsiteX81" fmla="*/ 6727754 w 12192000"/>
              <a:gd name="connsiteY81" fmla="*/ 1882372 h 3482342"/>
              <a:gd name="connsiteX82" fmla="*/ 6723371 w 12192000"/>
              <a:gd name="connsiteY82" fmla="*/ 1886494 h 3482342"/>
              <a:gd name="connsiteX83" fmla="*/ 6702779 w 12192000"/>
              <a:gd name="connsiteY83" fmla="*/ 1893601 h 3482342"/>
              <a:gd name="connsiteX84" fmla="*/ 6686657 w 12192000"/>
              <a:gd name="connsiteY84" fmla="*/ 1907344 h 3482342"/>
              <a:gd name="connsiteX85" fmla="*/ 6651330 w 12192000"/>
              <a:gd name="connsiteY85" fmla="*/ 1922921 h 3482342"/>
              <a:gd name="connsiteX86" fmla="*/ 6622958 w 12192000"/>
              <a:gd name="connsiteY86" fmla="*/ 1936255 h 3482342"/>
              <a:gd name="connsiteX87" fmla="*/ 6522602 w 12192000"/>
              <a:gd name="connsiteY87" fmla="*/ 1954133 h 3482342"/>
              <a:gd name="connsiteX88" fmla="*/ 6444344 w 12192000"/>
              <a:gd name="connsiteY88" fmla="*/ 1969663 h 3482342"/>
              <a:gd name="connsiteX89" fmla="*/ 6409626 w 12192000"/>
              <a:gd name="connsiteY89" fmla="*/ 1978846 h 3482342"/>
              <a:gd name="connsiteX90" fmla="*/ 6333446 w 12192000"/>
              <a:gd name="connsiteY90" fmla="*/ 1997163 h 3482342"/>
              <a:gd name="connsiteX91" fmla="*/ 6294933 w 12192000"/>
              <a:gd name="connsiteY91" fmla="*/ 2019412 h 3482342"/>
              <a:gd name="connsiteX92" fmla="*/ 6238719 w 12192000"/>
              <a:gd name="connsiteY92" fmla="*/ 2042547 h 3482342"/>
              <a:gd name="connsiteX93" fmla="*/ 6187205 w 12192000"/>
              <a:gd name="connsiteY93" fmla="*/ 2060048 h 3482342"/>
              <a:gd name="connsiteX94" fmla="*/ 6138780 w 12192000"/>
              <a:gd name="connsiteY94" fmla="*/ 2081918 h 3482342"/>
              <a:gd name="connsiteX95" fmla="*/ 6120125 w 12192000"/>
              <a:gd name="connsiteY95" fmla="*/ 2109475 h 3482342"/>
              <a:gd name="connsiteX96" fmla="*/ 6056576 w 12192000"/>
              <a:gd name="connsiteY96" fmla="*/ 2120066 h 3482342"/>
              <a:gd name="connsiteX97" fmla="*/ 5993794 w 12192000"/>
              <a:gd name="connsiteY97" fmla="*/ 2122569 h 3482342"/>
              <a:gd name="connsiteX98" fmla="*/ 5943601 w 12192000"/>
              <a:gd name="connsiteY98" fmla="*/ 2137719 h 3482342"/>
              <a:gd name="connsiteX99" fmla="*/ 5898141 w 12192000"/>
              <a:gd name="connsiteY99" fmla="*/ 2144806 h 3482342"/>
              <a:gd name="connsiteX100" fmla="*/ 5855337 w 12192000"/>
              <a:gd name="connsiteY100" fmla="*/ 2137719 h 3482342"/>
              <a:gd name="connsiteX101" fmla="*/ 5817682 w 12192000"/>
              <a:gd name="connsiteY101" fmla="*/ 2157358 h 3482342"/>
              <a:gd name="connsiteX102" fmla="*/ 5735300 w 12192000"/>
              <a:gd name="connsiteY102" fmla="*/ 2158902 h 3482342"/>
              <a:gd name="connsiteX103" fmla="*/ 5591469 w 12192000"/>
              <a:gd name="connsiteY103" fmla="*/ 2178389 h 3482342"/>
              <a:gd name="connsiteX104" fmla="*/ 5505818 w 12192000"/>
              <a:gd name="connsiteY104" fmla="*/ 2194207 h 3482342"/>
              <a:gd name="connsiteX105" fmla="*/ 5452860 w 12192000"/>
              <a:gd name="connsiteY105" fmla="*/ 2180085 h 3482342"/>
              <a:gd name="connsiteX106" fmla="*/ 5414282 w 12192000"/>
              <a:gd name="connsiteY106" fmla="*/ 2183070 h 3482342"/>
              <a:gd name="connsiteX107" fmla="*/ 5368369 w 12192000"/>
              <a:gd name="connsiteY107" fmla="*/ 2204272 h 3482342"/>
              <a:gd name="connsiteX108" fmla="*/ 5336354 w 12192000"/>
              <a:gd name="connsiteY108" fmla="*/ 2218920 h 3482342"/>
              <a:gd name="connsiteX109" fmla="*/ 5291263 w 12192000"/>
              <a:gd name="connsiteY109" fmla="*/ 2239182 h 3482342"/>
              <a:gd name="connsiteX110" fmla="*/ 5255152 w 12192000"/>
              <a:gd name="connsiteY110" fmla="*/ 2247164 h 3482342"/>
              <a:gd name="connsiteX111" fmla="*/ 5233796 w 12192000"/>
              <a:gd name="connsiteY111" fmla="*/ 2268260 h 3482342"/>
              <a:gd name="connsiteX112" fmla="*/ 5212786 w 12192000"/>
              <a:gd name="connsiteY112" fmla="*/ 2296592 h 3482342"/>
              <a:gd name="connsiteX113" fmla="*/ 5173523 w 12192000"/>
              <a:gd name="connsiteY113" fmla="*/ 2309057 h 3482342"/>
              <a:gd name="connsiteX114" fmla="*/ 5123830 w 12192000"/>
              <a:gd name="connsiteY114" fmla="*/ 2307070 h 3482342"/>
              <a:gd name="connsiteX115" fmla="*/ 5065426 w 12192000"/>
              <a:gd name="connsiteY115" fmla="*/ 2324076 h 3482342"/>
              <a:gd name="connsiteX116" fmla="*/ 4975908 w 12192000"/>
              <a:gd name="connsiteY116" fmla="*/ 2364128 h 3482342"/>
              <a:gd name="connsiteX117" fmla="*/ 4913723 w 12192000"/>
              <a:gd name="connsiteY117" fmla="*/ 2385265 h 3482342"/>
              <a:gd name="connsiteX118" fmla="*/ 4746485 w 12192000"/>
              <a:gd name="connsiteY118" fmla="*/ 2451769 h 3482342"/>
              <a:gd name="connsiteX119" fmla="*/ 4681588 w 12192000"/>
              <a:gd name="connsiteY119" fmla="*/ 2467494 h 3482342"/>
              <a:gd name="connsiteX120" fmla="*/ 1783655 w 12192000"/>
              <a:gd name="connsiteY120" fmla="*/ 3163860 h 3482342"/>
              <a:gd name="connsiteX121" fmla="*/ 1325955 w 12192000"/>
              <a:gd name="connsiteY121" fmla="*/ 3176692 h 3482342"/>
              <a:gd name="connsiteX122" fmla="*/ 1190384 w 12192000"/>
              <a:gd name="connsiteY122" fmla="*/ 3203504 h 3482342"/>
              <a:gd name="connsiteX123" fmla="*/ 1094537 w 12192000"/>
              <a:gd name="connsiteY123" fmla="*/ 3229469 h 3482342"/>
              <a:gd name="connsiteX124" fmla="*/ 779276 w 12192000"/>
              <a:gd name="connsiteY124" fmla="*/ 3327290 h 3482342"/>
              <a:gd name="connsiteX125" fmla="*/ 600378 w 12192000"/>
              <a:gd name="connsiteY125" fmla="*/ 3335250 h 3482342"/>
              <a:gd name="connsiteX126" fmla="*/ 493457 w 12192000"/>
              <a:gd name="connsiteY126" fmla="*/ 3365044 h 3482342"/>
              <a:gd name="connsiteX127" fmla="*/ 349402 w 12192000"/>
              <a:gd name="connsiteY127" fmla="*/ 3380897 h 3482342"/>
              <a:gd name="connsiteX128" fmla="*/ 192183 w 12192000"/>
              <a:gd name="connsiteY128" fmla="*/ 3460075 h 3482342"/>
              <a:gd name="connsiteX129" fmla="*/ 46713 w 12192000"/>
              <a:gd name="connsiteY129" fmla="*/ 3462986 h 3482342"/>
              <a:gd name="connsiteX130" fmla="*/ 2765 w 12192000"/>
              <a:gd name="connsiteY130" fmla="*/ 3480770 h 3482342"/>
              <a:gd name="connsiteX131" fmla="*/ 0 w 12192000"/>
              <a:gd name="connsiteY131" fmla="*/ 3482342 h 3482342"/>
              <a:gd name="connsiteX132" fmla="*/ 0 w 12192000"/>
              <a:gd name="connsiteY13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495949 w 12192000"/>
              <a:gd name="connsiteY68" fmla="*/ 190242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495949 w 12192000"/>
              <a:gd name="connsiteY68" fmla="*/ 190242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393565 w 12192000"/>
              <a:gd name="connsiteY68" fmla="*/ 1965974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393565 w 12192000"/>
              <a:gd name="connsiteY68" fmla="*/ 1965974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506541 w 12192000"/>
              <a:gd name="connsiteY68" fmla="*/ 190595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6375 w 12192000"/>
              <a:gd name="connsiteY33" fmla="*/ 1342640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6375 w 12192000"/>
              <a:gd name="connsiteY33" fmla="*/ 1342640 h 3482342"/>
              <a:gd name="connsiteX34" fmla="*/ 10636304 w 12192000"/>
              <a:gd name="connsiteY34" fmla="*/ 1342641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71654 w 12192000"/>
              <a:gd name="connsiteY25" fmla="*/ 1177422 h 3482342"/>
              <a:gd name="connsiteX26" fmla="*/ 11028687 w 12192000"/>
              <a:gd name="connsiteY26" fmla="*/ 1199018 h 3482342"/>
              <a:gd name="connsiteX27" fmla="*/ 10974565 w 12192000"/>
              <a:gd name="connsiteY27" fmla="*/ 1226849 h 3482342"/>
              <a:gd name="connsiteX28" fmla="*/ 10960443 w 12192000"/>
              <a:gd name="connsiteY28" fmla="*/ 1244502 h 3482342"/>
              <a:gd name="connsiteX29" fmla="*/ 10879242 w 12192000"/>
              <a:gd name="connsiteY29" fmla="*/ 1269215 h 3482342"/>
              <a:gd name="connsiteX30" fmla="*/ 10850998 w 12192000"/>
              <a:gd name="connsiteY30" fmla="*/ 1269215 h 3482342"/>
              <a:gd name="connsiteX31" fmla="*/ 10815658 w 12192000"/>
              <a:gd name="connsiteY31" fmla="*/ 1287849 h 3482342"/>
              <a:gd name="connsiteX32" fmla="*/ 10723900 w 12192000"/>
              <a:gd name="connsiteY32" fmla="*/ 1318642 h 3482342"/>
              <a:gd name="connsiteX33" fmla="*/ 10699186 w 12192000"/>
              <a:gd name="connsiteY33" fmla="*/ 1322173 h 3482342"/>
              <a:gd name="connsiteX34" fmla="*/ 10676375 w 12192000"/>
              <a:gd name="connsiteY34" fmla="*/ 1342640 h 3482342"/>
              <a:gd name="connsiteX35" fmla="*/ 10636304 w 12192000"/>
              <a:gd name="connsiteY35" fmla="*/ 1342641 h 3482342"/>
              <a:gd name="connsiteX36" fmla="*/ 10603863 w 12192000"/>
              <a:gd name="connsiteY36" fmla="*/ 1346886 h 3482342"/>
              <a:gd name="connsiteX37" fmla="*/ 10573203 w 12192000"/>
              <a:gd name="connsiteY37" fmla="*/ 1351996 h 3482342"/>
              <a:gd name="connsiteX38" fmla="*/ 10547375 w 12192000"/>
              <a:gd name="connsiteY38" fmla="*/ 1375130 h 3482342"/>
              <a:gd name="connsiteX39" fmla="*/ 10513263 w 12192000"/>
              <a:gd name="connsiteY39" fmla="*/ 1371939 h 3482342"/>
              <a:gd name="connsiteX40" fmla="*/ 10487356 w 12192000"/>
              <a:gd name="connsiteY40" fmla="*/ 1385722 h 3482342"/>
              <a:gd name="connsiteX41" fmla="*/ 10464012 w 12192000"/>
              <a:gd name="connsiteY41" fmla="*/ 1391778 h 3482342"/>
              <a:gd name="connsiteX42" fmla="*/ 10439694 w 12192000"/>
              <a:gd name="connsiteY42" fmla="*/ 1406905 h 3482342"/>
              <a:gd name="connsiteX43" fmla="*/ 10405409 w 12192000"/>
              <a:gd name="connsiteY43" fmla="*/ 1422789 h 3482342"/>
              <a:gd name="connsiteX44" fmla="*/ 10370530 w 12192000"/>
              <a:gd name="connsiteY44" fmla="*/ 1441596 h 3482342"/>
              <a:gd name="connsiteX45" fmla="*/ 10300239 w 12192000"/>
              <a:gd name="connsiteY45" fmla="*/ 1456332 h 3482342"/>
              <a:gd name="connsiteX46" fmla="*/ 10264922 w 12192000"/>
              <a:gd name="connsiteY46" fmla="*/ 1472107 h 3482342"/>
              <a:gd name="connsiteX47" fmla="*/ 10229629 w 12192000"/>
              <a:gd name="connsiteY47" fmla="*/ 1470454 h 3482342"/>
              <a:gd name="connsiteX48" fmla="*/ 10201385 w 12192000"/>
              <a:gd name="connsiteY48" fmla="*/ 1477515 h 3482342"/>
              <a:gd name="connsiteX49" fmla="*/ 10151958 w 12192000"/>
              <a:gd name="connsiteY49" fmla="*/ 1477515 h 3482342"/>
              <a:gd name="connsiteX50" fmla="*/ 10120184 w 12192000"/>
              <a:gd name="connsiteY50" fmla="*/ 1466924 h 3482342"/>
              <a:gd name="connsiteX51" fmla="*/ 10081348 w 12192000"/>
              <a:gd name="connsiteY51" fmla="*/ 1481046 h 3482342"/>
              <a:gd name="connsiteX52" fmla="*/ 10058690 w 12192000"/>
              <a:gd name="connsiteY52" fmla="*/ 1474888 h 3482342"/>
              <a:gd name="connsiteX53" fmla="*/ 10004424 w 12192000"/>
              <a:gd name="connsiteY53" fmla="*/ 1489801 h 3482342"/>
              <a:gd name="connsiteX54" fmla="*/ 9999951 w 12192000"/>
              <a:gd name="connsiteY54" fmla="*/ 1499127 h 3482342"/>
              <a:gd name="connsiteX55" fmla="*/ 9845462 w 12192000"/>
              <a:gd name="connsiteY55" fmla="*/ 1548192 h 3482342"/>
              <a:gd name="connsiteX56" fmla="*/ 9736156 w 12192000"/>
              <a:gd name="connsiteY56" fmla="*/ 1581928 h 3482342"/>
              <a:gd name="connsiteX57" fmla="*/ 9693355 w 12192000"/>
              <a:gd name="connsiteY57" fmla="*/ 1602632 h 3482342"/>
              <a:gd name="connsiteX58" fmla="*/ 9664242 w 12192000"/>
              <a:gd name="connsiteY58" fmla="*/ 1622075 h 3482342"/>
              <a:gd name="connsiteX59" fmla="*/ 9579195 w 12192000"/>
              <a:gd name="connsiteY59" fmla="*/ 1648017 h 3482342"/>
              <a:gd name="connsiteX60" fmla="*/ 9433652 w 12192000"/>
              <a:gd name="connsiteY60" fmla="*/ 1681174 h 3482342"/>
              <a:gd name="connsiteX61" fmla="*/ 9403775 w 12192000"/>
              <a:gd name="connsiteY61" fmla="*/ 1690403 h 3482342"/>
              <a:gd name="connsiteX62" fmla="*/ 9382503 w 12192000"/>
              <a:gd name="connsiteY62" fmla="*/ 1706957 h 3482342"/>
              <a:gd name="connsiteX63" fmla="*/ 9381410 w 12192000"/>
              <a:gd name="connsiteY63" fmla="*/ 1718312 h 3482342"/>
              <a:gd name="connsiteX64" fmla="*/ 9365685 w 12192000"/>
              <a:gd name="connsiteY64" fmla="*/ 1724772 h 3482342"/>
              <a:gd name="connsiteX65" fmla="*/ 9278020 w 12192000"/>
              <a:gd name="connsiteY65" fmla="*/ 1741161 h 3482342"/>
              <a:gd name="connsiteX66" fmla="*/ 9217145 w 12192000"/>
              <a:gd name="connsiteY66" fmla="*/ 1771195 h 3482342"/>
              <a:gd name="connsiteX67" fmla="*/ 8955875 w 12192000"/>
              <a:gd name="connsiteY67" fmla="*/ 1796806 h 3482342"/>
              <a:gd name="connsiteX68" fmla="*/ 8648415 w 12192000"/>
              <a:gd name="connsiteY68" fmla="*/ 1878623 h 3482342"/>
              <a:gd name="connsiteX69" fmla="*/ 8538519 w 12192000"/>
              <a:gd name="connsiteY69" fmla="*/ 1894114 h 3482342"/>
              <a:gd name="connsiteX70" fmla="*/ 8506541 w 12192000"/>
              <a:gd name="connsiteY70" fmla="*/ 1905955 h 3482342"/>
              <a:gd name="connsiteX71" fmla="*/ 8236214 w 12192000"/>
              <a:gd name="connsiteY71" fmla="*/ 1909725 h 3482342"/>
              <a:gd name="connsiteX72" fmla="*/ 8132104 w 12192000"/>
              <a:gd name="connsiteY72" fmla="*/ 1895727 h 3482342"/>
              <a:gd name="connsiteX73" fmla="*/ 7918078 w 12192000"/>
              <a:gd name="connsiteY73" fmla="*/ 1862668 h 3482342"/>
              <a:gd name="connsiteX74" fmla="*/ 7817899 w 12192000"/>
              <a:gd name="connsiteY74" fmla="*/ 1862176 h 3482342"/>
              <a:gd name="connsiteX75" fmla="*/ 7768994 w 12192000"/>
              <a:gd name="connsiteY75" fmla="*/ 1855721 h 3482342"/>
              <a:gd name="connsiteX76" fmla="*/ 7618027 w 12192000"/>
              <a:gd name="connsiteY76" fmla="*/ 1830959 h 3482342"/>
              <a:gd name="connsiteX77" fmla="*/ 7449425 w 12192000"/>
              <a:gd name="connsiteY77" fmla="*/ 1810910 h 3482342"/>
              <a:gd name="connsiteX78" fmla="*/ 7342915 w 12192000"/>
              <a:gd name="connsiteY78" fmla="*/ 1819827 h 3482342"/>
              <a:gd name="connsiteX79" fmla="*/ 7255191 w 12192000"/>
              <a:gd name="connsiteY79" fmla="*/ 1834354 h 3482342"/>
              <a:gd name="connsiteX80" fmla="*/ 7131205 w 12192000"/>
              <a:gd name="connsiteY80" fmla="*/ 1845557 h 3482342"/>
              <a:gd name="connsiteX81" fmla="*/ 6941837 w 12192000"/>
              <a:gd name="connsiteY81" fmla="*/ 1840640 h 3482342"/>
              <a:gd name="connsiteX82" fmla="*/ 6837145 w 12192000"/>
              <a:gd name="connsiteY82" fmla="*/ 1870724 h 3482342"/>
              <a:gd name="connsiteX83" fmla="*/ 6753991 w 12192000"/>
              <a:gd name="connsiteY83" fmla="*/ 1860969 h 3482342"/>
              <a:gd name="connsiteX84" fmla="*/ 6727754 w 12192000"/>
              <a:gd name="connsiteY84" fmla="*/ 1882372 h 3482342"/>
              <a:gd name="connsiteX85" fmla="*/ 6723371 w 12192000"/>
              <a:gd name="connsiteY85" fmla="*/ 1886494 h 3482342"/>
              <a:gd name="connsiteX86" fmla="*/ 6702779 w 12192000"/>
              <a:gd name="connsiteY86" fmla="*/ 1893601 h 3482342"/>
              <a:gd name="connsiteX87" fmla="*/ 6686657 w 12192000"/>
              <a:gd name="connsiteY87" fmla="*/ 1907344 h 3482342"/>
              <a:gd name="connsiteX88" fmla="*/ 6651330 w 12192000"/>
              <a:gd name="connsiteY88" fmla="*/ 1922921 h 3482342"/>
              <a:gd name="connsiteX89" fmla="*/ 6622958 w 12192000"/>
              <a:gd name="connsiteY89" fmla="*/ 1936255 h 3482342"/>
              <a:gd name="connsiteX90" fmla="*/ 6522602 w 12192000"/>
              <a:gd name="connsiteY90" fmla="*/ 1954133 h 3482342"/>
              <a:gd name="connsiteX91" fmla="*/ 6444344 w 12192000"/>
              <a:gd name="connsiteY91" fmla="*/ 1969663 h 3482342"/>
              <a:gd name="connsiteX92" fmla="*/ 6409626 w 12192000"/>
              <a:gd name="connsiteY92" fmla="*/ 1978846 h 3482342"/>
              <a:gd name="connsiteX93" fmla="*/ 6333446 w 12192000"/>
              <a:gd name="connsiteY93" fmla="*/ 1997163 h 3482342"/>
              <a:gd name="connsiteX94" fmla="*/ 6294933 w 12192000"/>
              <a:gd name="connsiteY94" fmla="*/ 2019412 h 3482342"/>
              <a:gd name="connsiteX95" fmla="*/ 6238719 w 12192000"/>
              <a:gd name="connsiteY95" fmla="*/ 2042547 h 3482342"/>
              <a:gd name="connsiteX96" fmla="*/ 6187205 w 12192000"/>
              <a:gd name="connsiteY96" fmla="*/ 2060048 h 3482342"/>
              <a:gd name="connsiteX97" fmla="*/ 6138780 w 12192000"/>
              <a:gd name="connsiteY97" fmla="*/ 2081918 h 3482342"/>
              <a:gd name="connsiteX98" fmla="*/ 6120125 w 12192000"/>
              <a:gd name="connsiteY98" fmla="*/ 2109475 h 3482342"/>
              <a:gd name="connsiteX99" fmla="*/ 6056576 w 12192000"/>
              <a:gd name="connsiteY99" fmla="*/ 2120066 h 3482342"/>
              <a:gd name="connsiteX100" fmla="*/ 5993794 w 12192000"/>
              <a:gd name="connsiteY100" fmla="*/ 2122569 h 3482342"/>
              <a:gd name="connsiteX101" fmla="*/ 5943601 w 12192000"/>
              <a:gd name="connsiteY101" fmla="*/ 2137719 h 3482342"/>
              <a:gd name="connsiteX102" fmla="*/ 5898141 w 12192000"/>
              <a:gd name="connsiteY102" fmla="*/ 2144806 h 3482342"/>
              <a:gd name="connsiteX103" fmla="*/ 5855337 w 12192000"/>
              <a:gd name="connsiteY103" fmla="*/ 2137719 h 3482342"/>
              <a:gd name="connsiteX104" fmla="*/ 5817682 w 12192000"/>
              <a:gd name="connsiteY104" fmla="*/ 2157358 h 3482342"/>
              <a:gd name="connsiteX105" fmla="*/ 5735300 w 12192000"/>
              <a:gd name="connsiteY105" fmla="*/ 2158902 h 3482342"/>
              <a:gd name="connsiteX106" fmla="*/ 5591469 w 12192000"/>
              <a:gd name="connsiteY106" fmla="*/ 2178389 h 3482342"/>
              <a:gd name="connsiteX107" fmla="*/ 5505818 w 12192000"/>
              <a:gd name="connsiteY107" fmla="*/ 2194207 h 3482342"/>
              <a:gd name="connsiteX108" fmla="*/ 5452860 w 12192000"/>
              <a:gd name="connsiteY108" fmla="*/ 2180085 h 3482342"/>
              <a:gd name="connsiteX109" fmla="*/ 5414282 w 12192000"/>
              <a:gd name="connsiteY109" fmla="*/ 2183070 h 3482342"/>
              <a:gd name="connsiteX110" fmla="*/ 5368369 w 12192000"/>
              <a:gd name="connsiteY110" fmla="*/ 2204272 h 3482342"/>
              <a:gd name="connsiteX111" fmla="*/ 5336354 w 12192000"/>
              <a:gd name="connsiteY111" fmla="*/ 2218920 h 3482342"/>
              <a:gd name="connsiteX112" fmla="*/ 5291263 w 12192000"/>
              <a:gd name="connsiteY112" fmla="*/ 2239182 h 3482342"/>
              <a:gd name="connsiteX113" fmla="*/ 5255152 w 12192000"/>
              <a:gd name="connsiteY113" fmla="*/ 2247164 h 3482342"/>
              <a:gd name="connsiteX114" fmla="*/ 5233796 w 12192000"/>
              <a:gd name="connsiteY114" fmla="*/ 2268260 h 3482342"/>
              <a:gd name="connsiteX115" fmla="*/ 5212786 w 12192000"/>
              <a:gd name="connsiteY115" fmla="*/ 2296592 h 3482342"/>
              <a:gd name="connsiteX116" fmla="*/ 5173523 w 12192000"/>
              <a:gd name="connsiteY116" fmla="*/ 2309057 h 3482342"/>
              <a:gd name="connsiteX117" fmla="*/ 5123830 w 12192000"/>
              <a:gd name="connsiteY117" fmla="*/ 2307070 h 3482342"/>
              <a:gd name="connsiteX118" fmla="*/ 5065426 w 12192000"/>
              <a:gd name="connsiteY118" fmla="*/ 2324076 h 3482342"/>
              <a:gd name="connsiteX119" fmla="*/ 4975908 w 12192000"/>
              <a:gd name="connsiteY119" fmla="*/ 2364128 h 3482342"/>
              <a:gd name="connsiteX120" fmla="*/ 4913723 w 12192000"/>
              <a:gd name="connsiteY120" fmla="*/ 2385265 h 3482342"/>
              <a:gd name="connsiteX121" fmla="*/ 4746485 w 12192000"/>
              <a:gd name="connsiteY121" fmla="*/ 2451769 h 3482342"/>
              <a:gd name="connsiteX122" fmla="*/ 4681588 w 12192000"/>
              <a:gd name="connsiteY122" fmla="*/ 2467494 h 3482342"/>
              <a:gd name="connsiteX123" fmla="*/ 1783655 w 12192000"/>
              <a:gd name="connsiteY123" fmla="*/ 3163860 h 3482342"/>
              <a:gd name="connsiteX124" fmla="*/ 1325955 w 12192000"/>
              <a:gd name="connsiteY124" fmla="*/ 3176692 h 3482342"/>
              <a:gd name="connsiteX125" fmla="*/ 1190384 w 12192000"/>
              <a:gd name="connsiteY125" fmla="*/ 3203504 h 3482342"/>
              <a:gd name="connsiteX126" fmla="*/ 1094537 w 12192000"/>
              <a:gd name="connsiteY126" fmla="*/ 3229469 h 3482342"/>
              <a:gd name="connsiteX127" fmla="*/ 779276 w 12192000"/>
              <a:gd name="connsiteY127" fmla="*/ 3327290 h 3482342"/>
              <a:gd name="connsiteX128" fmla="*/ 600378 w 12192000"/>
              <a:gd name="connsiteY128" fmla="*/ 3335250 h 3482342"/>
              <a:gd name="connsiteX129" fmla="*/ 493457 w 12192000"/>
              <a:gd name="connsiteY129" fmla="*/ 3365044 h 3482342"/>
              <a:gd name="connsiteX130" fmla="*/ 349402 w 12192000"/>
              <a:gd name="connsiteY130" fmla="*/ 3380897 h 3482342"/>
              <a:gd name="connsiteX131" fmla="*/ 192183 w 12192000"/>
              <a:gd name="connsiteY131" fmla="*/ 3460075 h 3482342"/>
              <a:gd name="connsiteX132" fmla="*/ 46713 w 12192000"/>
              <a:gd name="connsiteY132" fmla="*/ 3462986 h 3482342"/>
              <a:gd name="connsiteX133" fmla="*/ 2765 w 12192000"/>
              <a:gd name="connsiteY133" fmla="*/ 3480770 h 3482342"/>
              <a:gd name="connsiteX134" fmla="*/ 0 w 12192000"/>
              <a:gd name="connsiteY134" fmla="*/ 3482342 h 3482342"/>
              <a:gd name="connsiteX135" fmla="*/ 0 w 12192000"/>
              <a:gd name="connsiteY13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601229 w 12192000"/>
              <a:gd name="connsiteY15" fmla="*/ 785537 h 3482342"/>
              <a:gd name="connsiteX16" fmla="*/ 11501920 w 12192000"/>
              <a:gd name="connsiteY16" fmla="*/ 813109 h 3482342"/>
              <a:gd name="connsiteX17" fmla="*/ 11405286 w 12192000"/>
              <a:gd name="connsiteY17" fmla="*/ 849086 h 3482342"/>
              <a:gd name="connsiteX18" fmla="*/ 11338523 w 12192000"/>
              <a:gd name="connsiteY18" fmla="*/ 852810 h 3482342"/>
              <a:gd name="connsiteX19" fmla="*/ 11313493 w 12192000"/>
              <a:gd name="connsiteY19" fmla="*/ 880860 h 3482342"/>
              <a:gd name="connsiteX20" fmla="*/ 11228040 w 12192000"/>
              <a:gd name="connsiteY20" fmla="*/ 958953 h 3482342"/>
              <a:gd name="connsiteX21" fmla="*/ 11196987 w 12192000"/>
              <a:gd name="connsiteY21" fmla="*/ 1000897 h 3482342"/>
              <a:gd name="connsiteX22" fmla="*/ 11193568 w 12192000"/>
              <a:gd name="connsiteY22" fmla="*/ 1039464 h 3482342"/>
              <a:gd name="connsiteX23" fmla="*/ 11175804 w 12192000"/>
              <a:gd name="connsiteY23" fmla="*/ 1067977 h 3482342"/>
              <a:gd name="connsiteX24" fmla="*/ 11133438 w 12192000"/>
              <a:gd name="connsiteY24" fmla="*/ 1106812 h 3482342"/>
              <a:gd name="connsiteX25" fmla="*/ 11120819 w 12192000"/>
              <a:gd name="connsiteY25" fmla="*/ 1126133 h 3482342"/>
              <a:gd name="connsiteX26" fmla="*/ 11071654 w 12192000"/>
              <a:gd name="connsiteY26" fmla="*/ 1177422 h 3482342"/>
              <a:gd name="connsiteX27" fmla="*/ 11028687 w 12192000"/>
              <a:gd name="connsiteY27" fmla="*/ 1199018 h 3482342"/>
              <a:gd name="connsiteX28" fmla="*/ 10974565 w 12192000"/>
              <a:gd name="connsiteY28" fmla="*/ 1226849 h 3482342"/>
              <a:gd name="connsiteX29" fmla="*/ 10960443 w 12192000"/>
              <a:gd name="connsiteY29" fmla="*/ 1244502 h 3482342"/>
              <a:gd name="connsiteX30" fmla="*/ 10879242 w 12192000"/>
              <a:gd name="connsiteY30" fmla="*/ 1269215 h 3482342"/>
              <a:gd name="connsiteX31" fmla="*/ 10850998 w 12192000"/>
              <a:gd name="connsiteY31" fmla="*/ 1269215 h 3482342"/>
              <a:gd name="connsiteX32" fmla="*/ 10815658 w 12192000"/>
              <a:gd name="connsiteY32" fmla="*/ 1287849 h 3482342"/>
              <a:gd name="connsiteX33" fmla="*/ 10723900 w 12192000"/>
              <a:gd name="connsiteY33" fmla="*/ 1318642 h 3482342"/>
              <a:gd name="connsiteX34" fmla="*/ 10699186 w 12192000"/>
              <a:gd name="connsiteY34" fmla="*/ 1322173 h 3482342"/>
              <a:gd name="connsiteX35" fmla="*/ 10676375 w 12192000"/>
              <a:gd name="connsiteY35" fmla="*/ 1342640 h 3482342"/>
              <a:gd name="connsiteX36" fmla="*/ 10636304 w 12192000"/>
              <a:gd name="connsiteY36" fmla="*/ 1342641 h 3482342"/>
              <a:gd name="connsiteX37" fmla="*/ 10603863 w 12192000"/>
              <a:gd name="connsiteY37" fmla="*/ 1346886 h 3482342"/>
              <a:gd name="connsiteX38" fmla="*/ 10573203 w 12192000"/>
              <a:gd name="connsiteY38" fmla="*/ 1351996 h 3482342"/>
              <a:gd name="connsiteX39" fmla="*/ 10547375 w 12192000"/>
              <a:gd name="connsiteY39" fmla="*/ 1375130 h 3482342"/>
              <a:gd name="connsiteX40" fmla="*/ 10513263 w 12192000"/>
              <a:gd name="connsiteY40" fmla="*/ 1371939 h 3482342"/>
              <a:gd name="connsiteX41" fmla="*/ 10487356 w 12192000"/>
              <a:gd name="connsiteY41" fmla="*/ 1385722 h 3482342"/>
              <a:gd name="connsiteX42" fmla="*/ 10464012 w 12192000"/>
              <a:gd name="connsiteY42" fmla="*/ 1391778 h 3482342"/>
              <a:gd name="connsiteX43" fmla="*/ 10439694 w 12192000"/>
              <a:gd name="connsiteY43" fmla="*/ 1406905 h 3482342"/>
              <a:gd name="connsiteX44" fmla="*/ 10405409 w 12192000"/>
              <a:gd name="connsiteY44" fmla="*/ 1422789 h 3482342"/>
              <a:gd name="connsiteX45" fmla="*/ 10370530 w 12192000"/>
              <a:gd name="connsiteY45" fmla="*/ 1441596 h 3482342"/>
              <a:gd name="connsiteX46" fmla="*/ 10300239 w 12192000"/>
              <a:gd name="connsiteY46" fmla="*/ 1456332 h 3482342"/>
              <a:gd name="connsiteX47" fmla="*/ 10264922 w 12192000"/>
              <a:gd name="connsiteY47" fmla="*/ 1472107 h 3482342"/>
              <a:gd name="connsiteX48" fmla="*/ 10229629 w 12192000"/>
              <a:gd name="connsiteY48" fmla="*/ 1470454 h 3482342"/>
              <a:gd name="connsiteX49" fmla="*/ 10201385 w 12192000"/>
              <a:gd name="connsiteY49" fmla="*/ 1477515 h 3482342"/>
              <a:gd name="connsiteX50" fmla="*/ 10151958 w 12192000"/>
              <a:gd name="connsiteY50" fmla="*/ 1477515 h 3482342"/>
              <a:gd name="connsiteX51" fmla="*/ 10120184 w 12192000"/>
              <a:gd name="connsiteY51" fmla="*/ 1466924 h 3482342"/>
              <a:gd name="connsiteX52" fmla="*/ 10081348 w 12192000"/>
              <a:gd name="connsiteY52" fmla="*/ 1481046 h 3482342"/>
              <a:gd name="connsiteX53" fmla="*/ 10058690 w 12192000"/>
              <a:gd name="connsiteY53" fmla="*/ 1474888 h 3482342"/>
              <a:gd name="connsiteX54" fmla="*/ 10004424 w 12192000"/>
              <a:gd name="connsiteY54" fmla="*/ 1489801 h 3482342"/>
              <a:gd name="connsiteX55" fmla="*/ 9999951 w 12192000"/>
              <a:gd name="connsiteY55" fmla="*/ 1499127 h 3482342"/>
              <a:gd name="connsiteX56" fmla="*/ 9845462 w 12192000"/>
              <a:gd name="connsiteY56" fmla="*/ 1548192 h 3482342"/>
              <a:gd name="connsiteX57" fmla="*/ 9736156 w 12192000"/>
              <a:gd name="connsiteY57" fmla="*/ 1581928 h 3482342"/>
              <a:gd name="connsiteX58" fmla="*/ 9693355 w 12192000"/>
              <a:gd name="connsiteY58" fmla="*/ 1602632 h 3482342"/>
              <a:gd name="connsiteX59" fmla="*/ 9664242 w 12192000"/>
              <a:gd name="connsiteY59" fmla="*/ 1622075 h 3482342"/>
              <a:gd name="connsiteX60" fmla="*/ 9579195 w 12192000"/>
              <a:gd name="connsiteY60" fmla="*/ 1648017 h 3482342"/>
              <a:gd name="connsiteX61" fmla="*/ 9433652 w 12192000"/>
              <a:gd name="connsiteY61" fmla="*/ 1681174 h 3482342"/>
              <a:gd name="connsiteX62" fmla="*/ 9403775 w 12192000"/>
              <a:gd name="connsiteY62" fmla="*/ 1690403 h 3482342"/>
              <a:gd name="connsiteX63" fmla="*/ 9382503 w 12192000"/>
              <a:gd name="connsiteY63" fmla="*/ 1706957 h 3482342"/>
              <a:gd name="connsiteX64" fmla="*/ 9381410 w 12192000"/>
              <a:gd name="connsiteY64" fmla="*/ 1718312 h 3482342"/>
              <a:gd name="connsiteX65" fmla="*/ 9365685 w 12192000"/>
              <a:gd name="connsiteY65" fmla="*/ 1724772 h 3482342"/>
              <a:gd name="connsiteX66" fmla="*/ 9278020 w 12192000"/>
              <a:gd name="connsiteY66" fmla="*/ 1741161 h 3482342"/>
              <a:gd name="connsiteX67" fmla="*/ 9217145 w 12192000"/>
              <a:gd name="connsiteY67" fmla="*/ 1771195 h 3482342"/>
              <a:gd name="connsiteX68" fmla="*/ 8955875 w 12192000"/>
              <a:gd name="connsiteY68" fmla="*/ 1796806 h 3482342"/>
              <a:gd name="connsiteX69" fmla="*/ 8648415 w 12192000"/>
              <a:gd name="connsiteY69" fmla="*/ 1878623 h 3482342"/>
              <a:gd name="connsiteX70" fmla="*/ 8538519 w 12192000"/>
              <a:gd name="connsiteY70" fmla="*/ 1894114 h 3482342"/>
              <a:gd name="connsiteX71" fmla="*/ 8506541 w 12192000"/>
              <a:gd name="connsiteY71" fmla="*/ 1905955 h 3482342"/>
              <a:gd name="connsiteX72" fmla="*/ 8236214 w 12192000"/>
              <a:gd name="connsiteY72" fmla="*/ 1909725 h 3482342"/>
              <a:gd name="connsiteX73" fmla="*/ 8132104 w 12192000"/>
              <a:gd name="connsiteY73" fmla="*/ 1895727 h 3482342"/>
              <a:gd name="connsiteX74" fmla="*/ 7918078 w 12192000"/>
              <a:gd name="connsiteY74" fmla="*/ 1862668 h 3482342"/>
              <a:gd name="connsiteX75" fmla="*/ 7817899 w 12192000"/>
              <a:gd name="connsiteY75" fmla="*/ 1862176 h 3482342"/>
              <a:gd name="connsiteX76" fmla="*/ 7768994 w 12192000"/>
              <a:gd name="connsiteY76" fmla="*/ 1855721 h 3482342"/>
              <a:gd name="connsiteX77" fmla="*/ 7618027 w 12192000"/>
              <a:gd name="connsiteY77" fmla="*/ 1830959 h 3482342"/>
              <a:gd name="connsiteX78" fmla="*/ 7449425 w 12192000"/>
              <a:gd name="connsiteY78" fmla="*/ 1810910 h 3482342"/>
              <a:gd name="connsiteX79" fmla="*/ 7342915 w 12192000"/>
              <a:gd name="connsiteY79" fmla="*/ 1819827 h 3482342"/>
              <a:gd name="connsiteX80" fmla="*/ 7255191 w 12192000"/>
              <a:gd name="connsiteY80" fmla="*/ 1834354 h 3482342"/>
              <a:gd name="connsiteX81" fmla="*/ 7131205 w 12192000"/>
              <a:gd name="connsiteY81" fmla="*/ 1845557 h 3482342"/>
              <a:gd name="connsiteX82" fmla="*/ 6941837 w 12192000"/>
              <a:gd name="connsiteY82" fmla="*/ 1840640 h 3482342"/>
              <a:gd name="connsiteX83" fmla="*/ 6837145 w 12192000"/>
              <a:gd name="connsiteY83" fmla="*/ 1870724 h 3482342"/>
              <a:gd name="connsiteX84" fmla="*/ 6753991 w 12192000"/>
              <a:gd name="connsiteY84" fmla="*/ 1860969 h 3482342"/>
              <a:gd name="connsiteX85" fmla="*/ 6727754 w 12192000"/>
              <a:gd name="connsiteY85" fmla="*/ 1882372 h 3482342"/>
              <a:gd name="connsiteX86" fmla="*/ 6723371 w 12192000"/>
              <a:gd name="connsiteY86" fmla="*/ 1886494 h 3482342"/>
              <a:gd name="connsiteX87" fmla="*/ 6702779 w 12192000"/>
              <a:gd name="connsiteY87" fmla="*/ 1893601 h 3482342"/>
              <a:gd name="connsiteX88" fmla="*/ 6686657 w 12192000"/>
              <a:gd name="connsiteY88" fmla="*/ 1907344 h 3482342"/>
              <a:gd name="connsiteX89" fmla="*/ 6651330 w 12192000"/>
              <a:gd name="connsiteY89" fmla="*/ 1922921 h 3482342"/>
              <a:gd name="connsiteX90" fmla="*/ 6622958 w 12192000"/>
              <a:gd name="connsiteY90" fmla="*/ 1936255 h 3482342"/>
              <a:gd name="connsiteX91" fmla="*/ 6522602 w 12192000"/>
              <a:gd name="connsiteY91" fmla="*/ 1954133 h 3482342"/>
              <a:gd name="connsiteX92" fmla="*/ 6444344 w 12192000"/>
              <a:gd name="connsiteY92" fmla="*/ 1969663 h 3482342"/>
              <a:gd name="connsiteX93" fmla="*/ 6409626 w 12192000"/>
              <a:gd name="connsiteY93" fmla="*/ 1978846 h 3482342"/>
              <a:gd name="connsiteX94" fmla="*/ 6333446 w 12192000"/>
              <a:gd name="connsiteY94" fmla="*/ 1997163 h 3482342"/>
              <a:gd name="connsiteX95" fmla="*/ 6294933 w 12192000"/>
              <a:gd name="connsiteY95" fmla="*/ 2019412 h 3482342"/>
              <a:gd name="connsiteX96" fmla="*/ 6238719 w 12192000"/>
              <a:gd name="connsiteY96" fmla="*/ 2042547 h 3482342"/>
              <a:gd name="connsiteX97" fmla="*/ 6187205 w 12192000"/>
              <a:gd name="connsiteY97" fmla="*/ 2060048 h 3482342"/>
              <a:gd name="connsiteX98" fmla="*/ 6138780 w 12192000"/>
              <a:gd name="connsiteY98" fmla="*/ 2081918 h 3482342"/>
              <a:gd name="connsiteX99" fmla="*/ 6120125 w 12192000"/>
              <a:gd name="connsiteY99" fmla="*/ 2109475 h 3482342"/>
              <a:gd name="connsiteX100" fmla="*/ 6056576 w 12192000"/>
              <a:gd name="connsiteY100" fmla="*/ 2120066 h 3482342"/>
              <a:gd name="connsiteX101" fmla="*/ 5993794 w 12192000"/>
              <a:gd name="connsiteY101" fmla="*/ 2122569 h 3482342"/>
              <a:gd name="connsiteX102" fmla="*/ 5943601 w 12192000"/>
              <a:gd name="connsiteY102" fmla="*/ 2137719 h 3482342"/>
              <a:gd name="connsiteX103" fmla="*/ 5898141 w 12192000"/>
              <a:gd name="connsiteY103" fmla="*/ 2144806 h 3482342"/>
              <a:gd name="connsiteX104" fmla="*/ 5855337 w 12192000"/>
              <a:gd name="connsiteY104" fmla="*/ 2137719 h 3482342"/>
              <a:gd name="connsiteX105" fmla="*/ 5817682 w 12192000"/>
              <a:gd name="connsiteY105" fmla="*/ 2157358 h 3482342"/>
              <a:gd name="connsiteX106" fmla="*/ 5735300 w 12192000"/>
              <a:gd name="connsiteY106" fmla="*/ 2158902 h 3482342"/>
              <a:gd name="connsiteX107" fmla="*/ 5591469 w 12192000"/>
              <a:gd name="connsiteY107" fmla="*/ 2178389 h 3482342"/>
              <a:gd name="connsiteX108" fmla="*/ 5505818 w 12192000"/>
              <a:gd name="connsiteY108" fmla="*/ 2194207 h 3482342"/>
              <a:gd name="connsiteX109" fmla="*/ 5452860 w 12192000"/>
              <a:gd name="connsiteY109" fmla="*/ 2180085 h 3482342"/>
              <a:gd name="connsiteX110" fmla="*/ 5414282 w 12192000"/>
              <a:gd name="connsiteY110" fmla="*/ 2183070 h 3482342"/>
              <a:gd name="connsiteX111" fmla="*/ 5368369 w 12192000"/>
              <a:gd name="connsiteY111" fmla="*/ 2204272 h 3482342"/>
              <a:gd name="connsiteX112" fmla="*/ 5336354 w 12192000"/>
              <a:gd name="connsiteY112" fmla="*/ 2218920 h 3482342"/>
              <a:gd name="connsiteX113" fmla="*/ 5291263 w 12192000"/>
              <a:gd name="connsiteY113" fmla="*/ 2239182 h 3482342"/>
              <a:gd name="connsiteX114" fmla="*/ 5255152 w 12192000"/>
              <a:gd name="connsiteY114" fmla="*/ 2247164 h 3482342"/>
              <a:gd name="connsiteX115" fmla="*/ 5233796 w 12192000"/>
              <a:gd name="connsiteY115" fmla="*/ 2268260 h 3482342"/>
              <a:gd name="connsiteX116" fmla="*/ 5212786 w 12192000"/>
              <a:gd name="connsiteY116" fmla="*/ 2296592 h 3482342"/>
              <a:gd name="connsiteX117" fmla="*/ 5173523 w 12192000"/>
              <a:gd name="connsiteY117" fmla="*/ 2309057 h 3482342"/>
              <a:gd name="connsiteX118" fmla="*/ 5123830 w 12192000"/>
              <a:gd name="connsiteY118" fmla="*/ 2307070 h 3482342"/>
              <a:gd name="connsiteX119" fmla="*/ 5065426 w 12192000"/>
              <a:gd name="connsiteY119" fmla="*/ 2324076 h 3482342"/>
              <a:gd name="connsiteX120" fmla="*/ 4975908 w 12192000"/>
              <a:gd name="connsiteY120" fmla="*/ 2364128 h 3482342"/>
              <a:gd name="connsiteX121" fmla="*/ 4913723 w 12192000"/>
              <a:gd name="connsiteY121" fmla="*/ 2385265 h 3482342"/>
              <a:gd name="connsiteX122" fmla="*/ 4746485 w 12192000"/>
              <a:gd name="connsiteY122" fmla="*/ 2451769 h 3482342"/>
              <a:gd name="connsiteX123" fmla="*/ 4681588 w 12192000"/>
              <a:gd name="connsiteY123" fmla="*/ 2467494 h 3482342"/>
              <a:gd name="connsiteX124" fmla="*/ 1783655 w 12192000"/>
              <a:gd name="connsiteY124" fmla="*/ 3163860 h 3482342"/>
              <a:gd name="connsiteX125" fmla="*/ 1325955 w 12192000"/>
              <a:gd name="connsiteY125" fmla="*/ 3176692 h 3482342"/>
              <a:gd name="connsiteX126" fmla="*/ 1190384 w 12192000"/>
              <a:gd name="connsiteY126" fmla="*/ 3203504 h 3482342"/>
              <a:gd name="connsiteX127" fmla="*/ 1094537 w 12192000"/>
              <a:gd name="connsiteY127" fmla="*/ 3229469 h 3482342"/>
              <a:gd name="connsiteX128" fmla="*/ 779276 w 12192000"/>
              <a:gd name="connsiteY128" fmla="*/ 3327290 h 3482342"/>
              <a:gd name="connsiteX129" fmla="*/ 600378 w 12192000"/>
              <a:gd name="connsiteY129" fmla="*/ 3335250 h 3482342"/>
              <a:gd name="connsiteX130" fmla="*/ 493457 w 12192000"/>
              <a:gd name="connsiteY130" fmla="*/ 3365044 h 3482342"/>
              <a:gd name="connsiteX131" fmla="*/ 349402 w 12192000"/>
              <a:gd name="connsiteY131" fmla="*/ 3380897 h 3482342"/>
              <a:gd name="connsiteX132" fmla="*/ 192183 w 12192000"/>
              <a:gd name="connsiteY132" fmla="*/ 3460075 h 3482342"/>
              <a:gd name="connsiteX133" fmla="*/ 46713 w 12192000"/>
              <a:gd name="connsiteY133" fmla="*/ 3462986 h 3482342"/>
              <a:gd name="connsiteX134" fmla="*/ 2765 w 12192000"/>
              <a:gd name="connsiteY134" fmla="*/ 3480770 h 3482342"/>
              <a:gd name="connsiteX135" fmla="*/ 0 w 12192000"/>
              <a:gd name="connsiteY135" fmla="*/ 3482342 h 3482342"/>
              <a:gd name="connsiteX136" fmla="*/ 0 w 12192000"/>
              <a:gd name="connsiteY13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7717 w 12192000"/>
              <a:gd name="connsiteY14" fmla="*/ 746701 h 3482342"/>
              <a:gd name="connsiteX15" fmla="*/ 11656818 w 12192000"/>
              <a:gd name="connsiteY15" fmla="*/ 769062 h 3482342"/>
              <a:gd name="connsiteX16" fmla="*/ 11601229 w 12192000"/>
              <a:gd name="connsiteY16" fmla="*/ 785537 h 3482342"/>
              <a:gd name="connsiteX17" fmla="*/ 11501920 w 12192000"/>
              <a:gd name="connsiteY17" fmla="*/ 813109 h 3482342"/>
              <a:gd name="connsiteX18" fmla="*/ 11405286 w 12192000"/>
              <a:gd name="connsiteY18" fmla="*/ 849086 h 3482342"/>
              <a:gd name="connsiteX19" fmla="*/ 11338523 w 12192000"/>
              <a:gd name="connsiteY19" fmla="*/ 852810 h 3482342"/>
              <a:gd name="connsiteX20" fmla="*/ 11313493 w 12192000"/>
              <a:gd name="connsiteY20" fmla="*/ 880860 h 3482342"/>
              <a:gd name="connsiteX21" fmla="*/ 11228040 w 12192000"/>
              <a:gd name="connsiteY21" fmla="*/ 958953 h 3482342"/>
              <a:gd name="connsiteX22" fmla="*/ 11196987 w 12192000"/>
              <a:gd name="connsiteY22" fmla="*/ 1000897 h 3482342"/>
              <a:gd name="connsiteX23" fmla="*/ 11193568 w 12192000"/>
              <a:gd name="connsiteY23" fmla="*/ 1039464 h 3482342"/>
              <a:gd name="connsiteX24" fmla="*/ 11175804 w 12192000"/>
              <a:gd name="connsiteY24" fmla="*/ 1067977 h 3482342"/>
              <a:gd name="connsiteX25" fmla="*/ 11133438 w 12192000"/>
              <a:gd name="connsiteY25" fmla="*/ 1106812 h 3482342"/>
              <a:gd name="connsiteX26" fmla="*/ 11120819 w 12192000"/>
              <a:gd name="connsiteY26" fmla="*/ 1126133 h 3482342"/>
              <a:gd name="connsiteX27" fmla="*/ 11071654 w 12192000"/>
              <a:gd name="connsiteY27" fmla="*/ 1177422 h 3482342"/>
              <a:gd name="connsiteX28" fmla="*/ 11028687 w 12192000"/>
              <a:gd name="connsiteY28" fmla="*/ 1199018 h 3482342"/>
              <a:gd name="connsiteX29" fmla="*/ 10974565 w 12192000"/>
              <a:gd name="connsiteY29" fmla="*/ 1226849 h 3482342"/>
              <a:gd name="connsiteX30" fmla="*/ 10960443 w 12192000"/>
              <a:gd name="connsiteY30" fmla="*/ 1244502 h 3482342"/>
              <a:gd name="connsiteX31" fmla="*/ 10879242 w 12192000"/>
              <a:gd name="connsiteY31" fmla="*/ 1269215 h 3482342"/>
              <a:gd name="connsiteX32" fmla="*/ 10850998 w 12192000"/>
              <a:gd name="connsiteY32" fmla="*/ 1269215 h 3482342"/>
              <a:gd name="connsiteX33" fmla="*/ 10815658 w 12192000"/>
              <a:gd name="connsiteY33" fmla="*/ 1287849 h 3482342"/>
              <a:gd name="connsiteX34" fmla="*/ 10723900 w 12192000"/>
              <a:gd name="connsiteY34" fmla="*/ 1318642 h 3482342"/>
              <a:gd name="connsiteX35" fmla="*/ 10699186 w 12192000"/>
              <a:gd name="connsiteY35" fmla="*/ 1322173 h 3482342"/>
              <a:gd name="connsiteX36" fmla="*/ 10676375 w 12192000"/>
              <a:gd name="connsiteY36" fmla="*/ 1342640 h 3482342"/>
              <a:gd name="connsiteX37" fmla="*/ 10636304 w 12192000"/>
              <a:gd name="connsiteY37" fmla="*/ 1342641 h 3482342"/>
              <a:gd name="connsiteX38" fmla="*/ 10603863 w 12192000"/>
              <a:gd name="connsiteY38" fmla="*/ 1346886 h 3482342"/>
              <a:gd name="connsiteX39" fmla="*/ 10573203 w 12192000"/>
              <a:gd name="connsiteY39" fmla="*/ 1351996 h 3482342"/>
              <a:gd name="connsiteX40" fmla="*/ 10547375 w 12192000"/>
              <a:gd name="connsiteY40" fmla="*/ 1375130 h 3482342"/>
              <a:gd name="connsiteX41" fmla="*/ 10513263 w 12192000"/>
              <a:gd name="connsiteY41" fmla="*/ 1371939 h 3482342"/>
              <a:gd name="connsiteX42" fmla="*/ 10487356 w 12192000"/>
              <a:gd name="connsiteY42" fmla="*/ 1385722 h 3482342"/>
              <a:gd name="connsiteX43" fmla="*/ 10464012 w 12192000"/>
              <a:gd name="connsiteY43" fmla="*/ 1391778 h 3482342"/>
              <a:gd name="connsiteX44" fmla="*/ 10439694 w 12192000"/>
              <a:gd name="connsiteY44" fmla="*/ 1406905 h 3482342"/>
              <a:gd name="connsiteX45" fmla="*/ 10405409 w 12192000"/>
              <a:gd name="connsiteY45" fmla="*/ 1422789 h 3482342"/>
              <a:gd name="connsiteX46" fmla="*/ 10370530 w 12192000"/>
              <a:gd name="connsiteY46" fmla="*/ 1441596 h 3482342"/>
              <a:gd name="connsiteX47" fmla="*/ 10300239 w 12192000"/>
              <a:gd name="connsiteY47" fmla="*/ 1456332 h 3482342"/>
              <a:gd name="connsiteX48" fmla="*/ 10264922 w 12192000"/>
              <a:gd name="connsiteY48" fmla="*/ 1472107 h 3482342"/>
              <a:gd name="connsiteX49" fmla="*/ 10229629 w 12192000"/>
              <a:gd name="connsiteY49" fmla="*/ 1470454 h 3482342"/>
              <a:gd name="connsiteX50" fmla="*/ 10201385 w 12192000"/>
              <a:gd name="connsiteY50" fmla="*/ 1477515 h 3482342"/>
              <a:gd name="connsiteX51" fmla="*/ 10151958 w 12192000"/>
              <a:gd name="connsiteY51" fmla="*/ 1477515 h 3482342"/>
              <a:gd name="connsiteX52" fmla="*/ 10120184 w 12192000"/>
              <a:gd name="connsiteY52" fmla="*/ 1466924 h 3482342"/>
              <a:gd name="connsiteX53" fmla="*/ 10081348 w 12192000"/>
              <a:gd name="connsiteY53" fmla="*/ 1481046 h 3482342"/>
              <a:gd name="connsiteX54" fmla="*/ 10058690 w 12192000"/>
              <a:gd name="connsiteY54" fmla="*/ 1474888 h 3482342"/>
              <a:gd name="connsiteX55" fmla="*/ 10004424 w 12192000"/>
              <a:gd name="connsiteY55" fmla="*/ 1489801 h 3482342"/>
              <a:gd name="connsiteX56" fmla="*/ 9999951 w 12192000"/>
              <a:gd name="connsiteY56" fmla="*/ 1499127 h 3482342"/>
              <a:gd name="connsiteX57" fmla="*/ 9845462 w 12192000"/>
              <a:gd name="connsiteY57" fmla="*/ 1548192 h 3482342"/>
              <a:gd name="connsiteX58" fmla="*/ 9736156 w 12192000"/>
              <a:gd name="connsiteY58" fmla="*/ 1581928 h 3482342"/>
              <a:gd name="connsiteX59" fmla="*/ 9693355 w 12192000"/>
              <a:gd name="connsiteY59" fmla="*/ 1602632 h 3482342"/>
              <a:gd name="connsiteX60" fmla="*/ 9664242 w 12192000"/>
              <a:gd name="connsiteY60" fmla="*/ 1622075 h 3482342"/>
              <a:gd name="connsiteX61" fmla="*/ 9579195 w 12192000"/>
              <a:gd name="connsiteY61" fmla="*/ 1648017 h 3482342"/>
              <a:gd name="connsiteX62" fmla="*/ 9433652 w 12192000"/>
              <a:gd name="connsiteY62" fmla="*/ 1681174 h 3482342"/>
              <a:gd name="connsiteX63" fmla="*/ 9403775 w 12192000"/>
              <a:gd name="connsiteY63" fmla="*/ 1690403 h 3482342"/>
              <a:gd name="connsiteX64" fmla="*/ 9382503 w 12192000"/>
              <a:gd name="connsiteY64" fmla="*/ 1706957 h 3482342"/>
              <a:gd name="connsiteX65" fmla="*/ 9381410 w 12192000"/>
              <a:gd name="connsiteY65" fmla="*/ 1718312 h 3482342"/>
              <a:gd name="connsiteX66" fmla="*/ 9365685 w 12192000"/>
              <a:gd name="connsiteY66" fmla="*/ 1724772 h 3482342"/>
              <a:gd name="connsiteX67" fmla="*/ 9278020 w 12192000"/>
              <a:gd name="connsiteY67" fmla="*/ 1741161 h 3482342"/>
              <a:gd name="connsiteX68" fmla="*/ 9217145 w 12192000"/>
              <a:gd name="connsiteY68" fmla="*/ 1771195 h 3482342"/>
              <a:gd name="connsiteX69" fmla="*/ 8955875 w 12192000"/>
              <a:gd name="connsiteY69" fmla="*/ 1796806 h 3482342"/>
              <a:gd name="connsiteX70" fmla="*/ 8648415 w 12192000"/>
              <a:gd name="connsiteY70" fmla="*/ 1878623 h 3482342"/>
              <a:gd name="connsiteX71" fmla="*/ 8538519 w 12192000"/>
              <a:gd name="connsiteY71" fmla="*/ 1894114 h 3482342"/>
              <a:gd name="connsiteX72" fmla="*/ 8506541 w 12192000"/>
              <a:gd name="connsiteY72" fmla="*/ 1905955 h 3482342"/>
              <a:gd name="connsiteX73" fmla="*/ 8236214 w 12192000"/>
              <a:gd name="connsiteY73" fmla="*/ 1909725 h 3482342"/>
              <a:gd name="connsiteX74" fmla="*/ 8132104 w 12192000"/>
              <a:gd name="connsiteY74" fmla="*/ 1895727 h 3482342"/>
              <a:gd name="connsiteX75" fmla="*/ 7918078 w 12192000"/>
              <a:gd name="connsiteY75" fmla="*/ 1862668 h 3482342"/>
              <a:gd name="connsiteX76" fmla="*/ 7817899 w 12192000"/>
              <a:gd name="connsiteY76" fmla="*/ 1862176 h 3482342"/>
              <a:gd name="connsiteX77" fmla="*/ 7768994 w 12192000"/>
              <a:gd name="connsiteY77" fmla="*/ 1855721 h 3482342"/>
              <a:gd name="connsiteX78" fmla="*/ 7618027 w 12192000"/>
              <a:gd name="connsiteY78" fmla="*/ 1830959 h 3482342"/>
              <a:gd name="connsiteX79" fmla="*/ 7449425 w 12192000"/>
              <a:gd name="connsiteY79" fmla="*/ 1810910 h 3482342"/>
              <a:gd name="connsiteX80" fmla="*/ 7342915 w 12192000"/>
              <a:gd name="connsiteY80" fmla="*/ 1819827 h 3482342"/>
              <a:gd name="connsiteX81" fmla="*/ 7255191 w 12192000"/>
              <a:gd name="connsiteY81" fmla="*/ 1834354 h 3482342"/>
              <a:gd name="connsiteX82" fmla="*/ 7131205 w 12192000"/>
              <a:gd name="connsiteY82" fmla="*/ 1845557 h 3482342"/>
              <a:gd name="connsiteX83" fmla="*/ 6941837 w 12192000"/>
              <a:gd name="connsiteY83" fmla="*/ 1840640 h 3482342"/>
              <a:gd name="connsiteX84" fmla="*/ 6837145 w 12192000"/>
              <a:gd name="connsiteY84" fmla="*/ 1870724 h 3482342"/>
              <a:gd name="connsiteX85" fmla="*/ 6753991 w 12192000"/>
              <a:gd name="connsiteY85" fmla="*/ 1860969 h 3482342"/>
              <a:gd name="connsiteX86" fmla="*/ 6727754 w 12192000"/>
              <a:gd name="connsiteY86" fmla="*/ 1882372 h 3482342"/>
              <a:gd name="connsiteX87" fmla="*/ 6723371 w 12192000"/>
              <a:gd name="connsiteY87" fmla="*/ 1886494 h 3482342"/>
              <a:gd name="connsiteX88" fmla="*/ 6702779 w 12192000"/>
              <a:gd name="connsiteY88" fmla="*/ 1893601 h 3482342"/>
              <a:gd name="connsiteX89" fmla="*/ 6686657 w 12192000"/>
              <a:gd name="connsiteY89" fmla="*/ 1907344 h 3482342"/>
              <a:gd name="connsiteX90" fmla="*/ 6651330 w 12192000"/>
              <a:gd name="connsiteY90" fmla="*/ 1922921 h 3482342"/>
              <a:gd name="connsiteX91" fmla="*/ 6622958 w 12192000"/>
              <a:gd name="connsiteY91" fmla="*/ 1936255 h 3482342"/>
              <a:gd name="connsiteX92" fmla="*/ 6522602 w 12192000"/>
              <a:gd name="connsiteY92" fmla="*/ 1954133 h 3482342"/>
              <a:gd name="connsiteX93" fmla="*/ 6444344 w 12192000"/>
              <a:gd name="connsiteY93" fmla="*/ 1969663 h 3482342"/>
              <a:gd name="connsiteX94" fmla="*/ 6409626 w 12192000"/>
              <a:gd name="connsiteY94" fmla="*/ 1978846 h 3482342"/>
              <a:gd name="connsiteX95" fmla="*/ 6333446 w 12192000"/>
              <a:gd name="connsiteY95" fmla="*/ 1997163 h 3482342"/>
              <a:gd name="connsiteX96" fmla="*/ 6294933 w 12192000"/>
              <a:gd name="connsiteY96" fmla="*/ 2019412 h 3482342"/>
              <a:gd name="connsiteX97" fmla="*/ 6238719 w 12192000"/>
              <a:gd name="connsiteY97" fmla="*/ 2042547 h 3482342"/>
              <a:gd name="connsiteX98" fmla="*/ 6187205 w 12192000"/>
              <a:gd name="connsiteY98" fmla="*/ 2060048 h 3482342"/>
              <a:gd name="connsiteX99" fmla="*/ 6138780 w 12192000"/>
              <a:gd name="connsiteY99" fmla="*/ 2081918 h 3482342"/>
              <a:gd name="connsiteX100" fmla="*/ 6120125 w 12192000"/>
              <a:gd name="connsiteY100" fmla="*/ 2109475 h 3482342"/>
              <a:gd name="connsiteX101" fmla="*/ 6056576 w 12192000"/>
              <a:gd name="connsiteY101" fmla="*/ 2120066 h 3482342"/>
              <a:gd name="connsiteX102" fmla="*/ 5993794 w 12192000"/>
              <a:gd name="connsiteY102" fmla="*/ 2122569 h 3482342"/>
              <a:gd name="connsiteX103" fmla="*/ 5943601 w 12192000"/>
              <a:gd name="connsiteY103" fmla="*/ 2137719 h 3482342"/>
              <a:gd name="connsiteX104" fmla="*/ 5898141 w 12192000"/>
              <a:gd name="connsiteY104" fmla="*/ 2144806 h 3482342"/>
              <a:gd name="connsiteX105" fmla="*/ 5855337 w 12192000"/>
              <a:gd name="connsiteY105" fmla="*/ 2137719 h 3482342"/>
              <a:gd name="connsiteX106" fmla="*/ 5817682 w 12192000"/>
              <a:gd name="connsiteY106" fmla="*/ 2157358 h 3482342"/>
              <a:gd name="connsiteX107" fmla="*/ 5735300 w 12192000"/>
              <a:gd name="connsiteY107" fmla="*/ 2158902 h 3482342"/>
              <a:gd name="connsiteX108" fmla="*/ 5591469 w 12192000"/>
              <a:gd name="connsiteY108" fmla="*/ 2178389 h 3482342"/>
              <a:gd name="connsiteX109" fmla="*/ 5505818 w 12192000"/>
              <a:gd name="connsiteY109" fmla="*/ 2194207 h 3482342"/>
              <a:gd name="connsiteX110" fmla="*/ 5452860 w 12192000"/>
              <a:gd name="connsiteY110" fmla="*/ 2180085 h 3482342"/>
              <a:gd name="connsiteX111" fmla="*/ 5414282 w 12192000"/>
              <a:gd name="connsiteY111" fmla="*/ 2183070 h 3482342"/>
              <a:gd name="connsiteX112" fmla="*/ 5368369 w 12192000"/>
              <a:gd name="connsiteY112" fmla="*/ 2204272 h 3482342"/>
              <a:gd name="connsiteX113" fmla="*/ 5336354 w 12192000"/>
              <a:gd name="connsiteY113" fmla="*/ 2218920 h 3482342"/>
              <a:gd name="connsiteX114" fmla="*/ 5291263 w 12192000"/>
              <a:gd name="connsiteY114" fmla="*/ 2239182 h 3482342"/>
              <a:gd name="connsiteX115" fmla="*/ 5255152 w 12192000"/>
              <a:gd name="connsiteY115" fmla="*/ 2247164 h 3482342"/>
              <a:gd name="connsiteX116" fmla="*/ 5233796 w 12192000"/>
              <a:gd name="connsiteY116" fmla="*/ 2268260 h 3482342"/>
              <a:gd name="connsiteX117" fmla="*/ 5212786 w 12192000"/>
              <a:gd name="connsiteY117" fmla="*/ 2296592 h 3482342"/>
              <a:gd name="connsiteX118" fmla="*/ 5173523 w 12192000"/>
              <a:gd name="connsiteY118" fmla="*/ 2309057 h 3482342"/>
              <a:gd name="connsiteX119" fmla="*/ 5123830 w 12192000"/>
              <a:gd name="connsiteY119" fmla="*/ 2307070 h 3482342"/>
              <a:gd name="connsiteX120" fmla="*/ 5065426 w 12192000"/>
              <a:gd name="connsiteY120" fmla="*/ 2324076 h 3482342"/>
              <a:gd name="connsiteX121" fmla="*/ 4975908 w 12192000"/>
              <a:gd name="connsiteY121" fmla="*/ 2364128 h 3482342"/>
              <a:gd name="connsiteX122" fmla="*/ 4913723 w 12192000"/>
              <a:gd name="connsiteY122" fmla="*/ 2385265 h 3482342"/>
              <a:gd name="connsiteX123" fmla="*/ 4746485 w 12192000"/>
              <a:gd name="connsiteY123" fmla="*/ 2451769 h 3482342"/>
              <a:gd name="connsiteX124" fmla="*/ 4681588 w 12192000"/>
              <a:gd name="connsiteY124" fmla="*/ 2467494 h 3482342"/>
              <a:gd name="connsiteX125" fmla="*/ 1783655 w 12192000"/>
              <a:gd name="connsiteY125" fmla="*/ 3163860 h 3482342"/>
              <a:gd name="connsiteX126" fmla="*/ 1325955 w 12192000"/>
              <a:gd name="connsiteY126" fmla="*/ 3176692 h 3482342"/>
              <a:gd name="connsiteX127" fmla="*/ 1190384 w 12192000"/>
              <a:gd name="connsiteY127" fmla="*/ 3203504 h 3482342"/>
              <a:gd name="connsiteX128" fmla="*/ 1094537 w 12192000"/>
              <a:gd name="connsiteY128" fmla="*/ 3229469 h 3482342"/>
              <a:gd name="connsiteX129" fmla="*/ 779276 w 12192000"/>
              <a:gd name="connsiteY129" fmla="*/ 3327290 h 3482342"/>
              <a:gd name="connsiteX130" fmla="*/ 600378 w 12192000"/>
              <a:gd name="connsiteY130" fmla="*/ 3335250 h 3482342"/>
              <a:gd name="connsiteX131" fmla="*/ 493457 w 12192000"/>
              <a:gd name="connsiteY131" fmla="*/ 3365044 h 3482342"/>
              <a:gd name="connsiteX132" fmla="*/ 349402 w 12192000"/>
              <a:gd name="connsiteY132" fmla="*/ 3380897 h 3482342"/>
              <a:gd name="connsiteX133" fmla="*/ 192183 w 12192000"/>
              <a:gd name="connsiteY133" fmla="*/ 3460075 h 3482342"/>
              <a:gd name="connsiteX134" fmla="*/ 46713 w 12192000"/>
              <a:gd name="connsiteY134" fmla="*/ 3462986 h 3482342"/>
              <a:gd name="connsiteX135" fmla="*/ 2765 w 12192000"/>
              <a:gd name="connsiteY135" fmla="*/ 3480770 h 3482342"/>
              <a:gd name="connsiteX136" fmla="*/ 0 w 12192000"/>
              <a:gd name="connsiteY136" fmla="*/ 3482342 h 3482342"/>
              <a:gd name="connsiteX137" fmla="*/ 0 w 12192000"/>
              <a:gd name="connsiteY13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13493 w 12192000"/>
              <a:gd name="connsiteY21" fmla="*/ 880860 h 3482342"/>
              <a:gd name="connsiteX22" fmla="*/ 11228040 w 12192000"/>
              <a:gd name="connsiteY22" fmla="*/ 958953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28040 w 12192000"/>
              <a:gd name="connsiteY22" fmla="*/ 958953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88263 w 12192000"/>
              <a:gd name="connsiteY135" fmla="*/ 3479310 h 3482342"/>
              <a:gd name="connsiteX136" fmla="*/ 46713 w 12192000"/>
              <a:gd name="connsiteY136" fmla="*/ 3462986 h 3482342"/>
              <a:gd name="connsiteX137" fmla="*/ 2765 w 12192000"/>
              <a:gd name="connsiteY137" fmla="*/ 3480770 h 3482342"/>
              <a:gd name="connsiteX138" fmla="*/ 0 w 12192000"/>
              <a:gd name="connsiteY138" fmla="*/ 3482342 h 3482342"/>
              <a:gd name="connsiteX139" fmla="*/ 0 w 12192000"/>
              <a:gd name="connsiteY13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88263 w 12192000"/>
              <a:gd name="connsiteY135" fmla="*/ 3479310 h 3482342"/>
              <a:gd name="connsiteX136" fmla="*/ 46713 w 12192000"/>
              <a:gd name="connsiteY136" fmla="*/ 3462986 h 3482342"/>
              <a:gd name="connsiteX137" fmla="*/ 2765 w 12192000"/>
              <a:gd name="connsiteY137" fmla="*/ 3480770 h 3482342"/>
              <a:gd name="connsiteX138" fmla="*/ 0 w 12192000"/>
              <a:gd name="connsiteY138" fmla="*/ 3482342 h 3482342"/>
              <a:gd name="connsiteX139" fmla="*/ 0 w 12192000"/>
              <a:gd name="connsiteY13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92183 w 12192000"/>
              <a:gd name="connsiteY135" fmla="*/ 3460075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71000 w 12192000"/>
              <a:gd name="connsiteY135" fmla="*/ 3438892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71000 w 12192000"/>
              <a:gd name="connsiteY135" fmla="*/ 3438892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416599 w 12192000"/>
              <a:gd name="connsiteY133" fmla="*/ 3387517 h 3482342"/>
              <a:gd name="connsiteX134" fmla="*/ 349402 w 12192000"/>
              <a:gd name="connsiteY134" fmla="*/ 3380897 h 3482342"/>
              <a:gd name="connsiteX135" fmla="*/ 225952 w 12192000"/>
              <a:gd name="connsiteY135" fmla="*/ 3426352 h 3482342"/>
              <a:gd name="connsiteX136" fmla="*/ 171000 w 12192000"/>
              <a:gd name="connsiteY136" fmla="*/ 3438892 h 3482342"/>
              <a:gd name="connsiteX137" fmla="*/ 88263 w 12192000"/>
              <a:gd name="connsiteY137" fmla="*/ 3479310 h 3482342"/>
              <a:gd name="connsiteX138" fmla="*/ 46713 w 12192000"/>
              <a:gd name="connsiteY138" fmla="*/ 3462986 h 3482342"/>
              <a:gd name="connsiteX139" fmla="*/ 2765 w 12192000"/>
              <a:gd name="connsiteY139" fmla="*/ 3480770 h 3482342"/>
              <a:gd name="connsiteX140" fmla="*/ 0 w 12192000"/>
              <a:gd name="connsiteY140" fmla="*/ 3482342 h 3482342"/>
              <a:gd name="connsiteX141" fmla="*/ 0 w 12192000"/>
              <a:gd name="connsiteY14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388355 w 12192000"/>
              <a:gd name="connsiteY135" fmla="*/ 3376925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2192000" h="3482342">
                <a:moveTo>
                  <a:pt x="0" y="0"/>
                </a:moveTo>
                <a:lnTo>
                  <a:pt x="12192000" y="0"/>
                </a:lnTo>
                <a:lnTo>
                  <a:pt x="12192000" y="635369"/>
                </a:lnTo>
                <a:cubicBezTo>
                  <a:pt x="12191930" y="610378"/>
                  <a:pt x="12191859" y="585387"/>
                  <a:pt x="12191789" y="560396"/>
                </a:cubicBezTo>
                <a:cubicBezTo>
                  <a:pt x="12175211" y="562678"/>
                  <a:pt x="11999606" y="644473"/>
                  <a:pt x="11983027" y="646756"/>
                </a:cubicBezTo>
                <a:cubicBezTo>
                  <a:pt x="11943442" y="661920"/>
                  <a:pt x="11950154" y="649830"/>
                  <a:pt x="11940158" y="651378"/>
                </a:cubicBezTo>
                <a:cubicBezTo>
                  <a:pt x="11930162" y="652926"/>
                  <a:pt x="11943274" y="652245"/>
                  <a:pt x="11923051" y="656045"/>
                </a:cubicBezTo>
                <a:cubicBezTo>
                  <a:pt x="11882449" y="639093"/>
                  <a:pt x="11867184" y="670845"/>
                  <a:pt x="11832939" y="674181"/>
                </a:cubicBezTo>
                <a:cubicBezTo>
                  <a:pt x="11812296" y="669845"/>
                  <a:pt x="11772988" y="668355"/>
                  <a:pt x="11767770" y="683807"/>
                </a:cubicBezTo>
                <a:cubicBezTo>
                  <a:pt x="11757314" y="685936"/>
                  <a:pt x="11743230" y="693101"/>
                  <a:pt x="11728279" y="700816"/>
                </a:cubicBezTo>
                <a:lnTo>
                  <a:pt x="11722533" y="703421"/>
                </a:lnTo>
                <a:lnTo>
                  <a:pt x="11720002" y="710566"/>
                </a:lnTo>
                <a:lnTo>
                  <a:pt x="11707351" y="710310"/>
                </a:lnTo>
                <a:lnTo>
                  <a:pt x="11700369" y="713480"/>
                </a:lnTo>
                <a:lnTo>
                  <a:pt x="11691126" y="726131"/>
                </a:lnTo>
                <a:cubicBezTo>
                  <a:pt x="11686960" y="732845"/>
                  <a:pt x="11663435" y="739546"/>
                  <a:pt x="11657717" y="746701"/>
                </a:cubicBezTo>
                <a:cubicBezTo>
                  <a:pt x="11651999" y="753856"/>
                  <a:pt x="11669175" y="763766"/>
                  <a:pt x="11656818" y="769062"/>
                </a:cubicBezTo>
                <a:cubicBezTo>
                  <a:pt x="11645954" y="777786"/>
                  <a:pt x="11627045" y="778196"/>
                  <a:pt x="11601229" y="785537"/>
                </a:cubicBezTo>
                <a:cubicBezTo>
                  <a:pt x="11575413" y="792878"/>
                  <a:pt x="11538696" y="801341"/>
                  <a:pt x="11501920" y="813109"/>
                </a:cubicBezTo>
                <a:cubicBezTo>
                  <a:pt x="11460587" y="824093"/>
                  <a:pt x="11432519" y="842469"/>
                  <a:pt x="11405286" y="849086"/>
                </a:cubicBezTo>
                <a:cubicBezTo>
                  <a:pt x="11353339" y="866295"/>
                  <a:pt x="11354410" y="845161"/>
                  <a:pt x="11338523" y="852810"/>
                </a:cubicBezTo>
                <a:cubicBezTo>
                  <a:pt x="11308884" y="863514"/>
                  <a:pt x="11353090" y="841987"/>
                  <a:pt x="11334676" y="859677"/>
                </a:cubicBezTo>
                <a:cubicBezTo>
                  <a:pt x="11295079" y="884428"/>
                  <a:pt x="11238631" y="959542"/>
                  <a:pt x="11217448" y="980136"/>
                </a:cubicBezTo>
                <a:cubicBezTo>
                  <a:pt x="11196801" y="1004817"/>
                  <a:pt x="11202732" y="987478"/>
                  <a:pt x="11196987" y="1000897"/>
                </a:cubicBezTo>
                <a:cubicBezTo>
                  <a:pt x="11191242" y="1014316"/>
                  <a:pt x="11200040" y="1028284"/>
                  <a:pt x="11193568" y="1039464"/>
                </a:cubicBezTo>
                <a:cubicBezTo>
                  <a:pt x="11181920" y="1057634"/>
                  <a:pt x="11187929" y="1053532"/>
                  <a:pt x="11175804" y="1067977"/>
                </a:cubicBezTo>
                <a:cubicBezTo>
                  <a:pt x="11168136" y="1078025"/>
                  <a:pt x="11142602" y="1097119"/>
                  <a:pt x="11133438" y="1106812"/>
                </a:cubicBezTo>
                <a:cubicBezTo>
                  <a:pt x="11124274" y="1116505"/>
                  <a:pt x="11134647" y="1114365"/>
                  <a:pt x="11120819" y="1126133"/>
                </a:cubicBezTo>
                <a:cubicBezTo>
                  <a:pt x="11106991" y="1137901"/>
                  <a:pt x="11087009" y="1165275"/>
                  <a:pt x="11071654" y="1177422"/>
                </a:cubicBezTo>
                <a:cubicBezTo>
                  <a:pt x="11056299" y="1189570"/>
                  <a:pt x="11041338" y="1190780"/>
                  <a:pt x="11028687" y="1199018"/>
                </a:cubicBezTo>
                <a:cubicBezTo>
                  <a:pt x="11006077" y="1216981"/>
                  <a:pt x="10985939" y="1219268"/>
                  <a:pt x="10974565" y="1226849"/>
                </a:cubicBezTo>
                <a:cubicBezTo>
                  <a:pt x="10963191" y="1234430"/>
                  <a:pt x="10978096" y="1238618"/>
                  <a:pt x="10960443" y="1244502"/>
                </a:cubicBezTo>
                <a:cubicBezTo>
                  <a:pt x="10937301" y="1255025"/>
                  <a:pt x="10897483" y="1265096"/>
                  <a:pt x="10879242" y="1269215"/>
                </a:cubicBezTo>
                <a:cubicBezTo>
                  <a:pt x="10861001" y="1273334"/>
                  <a:pt x="10863361" y="1264933"/>
                  <a:pt x="10850998" y="1269215"/>
                </a:cubicBezTo>
                <a:lnTo>
                  <a:pt x="10815658" y="1287849"/>
                </a:lnTo>
                <a:cubicBezTo>
                  <a:pt x="10795652" y="1293733"/>
                  <a:pt x="10746525" y="1311275"/>
                  <a:pt x="10723900" y="1318642"/>
                </a:cubicBezTo>
                <a:cubicBezTo>
                  <a:pt x="10705077" y="1325539"/>
                  <a:pt x="10706518" y="1319939"/>
                  <a:pt x="10699186" y="1322173"/>
                </a:cubicBezTo>
                <a:cubicBezTo>
                  <a:pt x="10691854" y="1324408"/>
                  <a:pt x="10686855" y="1343347"/>
                  <a:pt x="10676375" y="1342640"/>
                </a:cubicBezTo>
                <a:cubicBezTo>
                  <a:pt x="10676343" y="1337186"/>
                  <a:pt x="10639666" y="1342470"/>
                  <a:pt x="10636304" y="1342641"/>
                </a:cubicBezTo>
                <a:cubicBezTo>
                  <a:pt x="10626667" y="1347586"/>
                  <a:pt x="10613500" y="1341941"/>
                  <a:pt x="10603863" y="1346886"/>
                </a:cubicBezTo>
                <a:lnTo>
                  <a:pt x="10573203" y="1351996"/>
                </a:lnTo>
                <a:cubicBezTo>
                  <a:pt x="10562611" y="1353173"/>
                  <a:pt x="10557365" y="1375337"/>
                  <a:pt x="10547375" y="1375130"/>
                </a:cubicBezTo>
                <a:cubicBezTo>
                  <a:pt x="10537385" y="1374923"/>
                  <a:pt x="10522089" y="1366643"/>
                  <a:pt x="10513263" y="1371939"/>
                </a:cubicBezTo>
                <a:cubicBezTo>
                  <a:pt x="10505804" y="1378887"/>
                  <a:pt x="10494815" y="1378774"/>
                  <a:pt x="10487356" y="1385722"/>
                </a:cubicBezTo>
                <a:lnTo>
                  <a:pt x="10464012" y="1391778"/>
                </a:lnTo>
                <a:cubicBezTo>
                  <a:pt x="10456657" y="1392366"/>
                  <a:pt x="10449461" y="1401737"/>
                  <a:pt x="10439694" y="1406905"/>
                </a:cubicBezTo>
                <a:cubicBezTo>
                  <a:pt x="10429927" y="1412073"/>
                  <a:pt x="10417525" y="1414065"/>
                  <a:pt x="10405409" y="1422789"/>
                </a:cubicBezTo>
                <a:cubicBezTo>
                  <a:pt x="10385126" y="1419848"/>
                  <a:pt x="10374706" y="1423369"/>
                  <a:pt x="10370530" y="1441596"/>
                </a:cubicBezTo>
                <a:cubicBezTo>
                  <a:pt x="10354767" y="1445421"/>
                  <a:pt x="10317840" y="1451247"/>
                  <a:pt x="10300239" y="1456332"/>
                </a:cubicBezTo>
                <a:cubicBezTo>
                  <a:pt x="10282638" y="1461417"/>
                  <a:pt x="10276690" y="1468577"/>
                  <a:pt x="10264922" y="1472107"/>
                </a:cubicBezTo>
                <a:cubicBezTo>
                  <a:pt x="10253154" y="1475637"/>
                  <a:pt x="10240218" y="1469553"/>
                  <a:pt x="10229629" y="1470454"/>
                </a:cubicBezTo>
                <a:cubicBezTo>
                  <a:pt x="10219040" y="1471355"/>
                  <a:pt x="10214330" y="1477515"/>
                  <a:pt x="10201385" y="1477515"/>
                </a:cubicBezTo>
                <a:cubicBezTo>
                  <a:pt x="10188440" y="1477515"/>
                  <a:pt x="10165492" y="1479280"/>
                  <a:pt x="10151958" y="1477515"/>
                </a:cubicBezTo>
                <a:cubicBezTo>
                  <a:pt x="10138424" y="1475750"/>
                  <a:pt x="10130187" y="1468101"/>
                  <a:pt x="10120184" y="1466924"/>
                </a:cubicBezTo>
                <a:cubicBezTo>
                  <a:pt x="10110181" y="1465747"/>
                  <a:pt x="10091597" y="1479719"/>
                  <a:pt x="10081348" y="1481046"/>
                </a:cubicBezTo>
                <a:cubicBezTo>
                  <a:pt x="10071099" y="1482373"/>
                  <a:pt x="10073276" y="1471664"/>
                  <a:pt x="10058690" y="1474888"/>
                </a:cubicBezTo>
                <a:cubicBezTo>
                  <a:pt x="10040170" y="1466053"/>
                  <a:pt x="10015872" y="1472731"/>
                  <a:pt x="10004424" y="1489801"/>
                </a:cubicBezTo>
                <a:cubicBezTo>
                  <a:pt x="10002452" y="1492741"/>
                  <a:pt x="10000947" y="1495882"/>
                  <a:pt x="9999951" y="1499127"/>
                </a:cubicBezTo>
                <a:cubicBezTo>
                  <a:pt x="9967418" y="1507155"/>
                  <a:pt x="9889427" y="1534394"/>
                  <a:pt x="9845462" y="1548192"/>
                </a:cubicBezTo>
                <a:cubicBezTo>
                  <a:pt x="9822222" y="1562604"/>
                  <a:pt x="9768858" y="1594433"/>
                  <a:pt x="9736156" y="1581928"/>
                </a:cubicBezTo>
                <a:cubicBezTo>
                  <a:pt x="9745637" y="1601571"/>
                  <a:pt x="9699425" y="1582999"/>
                  <a:pt x="9693355" y="1602632"/>
                </a:cubicBezTo>
                <a:cubicBezTo>
                  <a:pt x="9690360" y="1618512"/>
                  <a:pt x="9675642" y="1616579"/>
                  <a:pt x="9664242" y="1622075"/>
                </a:cubicBezTo>
                <a:cubicBezTo>
                  <a:pt x="9655776" y="1638103"/>
                  <a:pt x="9598819" y="1651043"/>
                  <a:pt x="9579195" y="1648017"/>
                </a:cubicBezTo>
                <a:cubicBezTo>
                  <a:pt x="9524163" y="1629881"/>
                  <a:pt x="9477693" y="1693985"/>
                  <a:pt x="9433652" y="1681174"/>
                </a:cubicBezTo>
                <a:cubicBezTo>
                  <a:pt x="9421990" y="1682314"/>
                  <a:pt x="9412258" y="1685676"/>
                  <a:pt x="9403775" y="1690403"/>
                </a:cubicBezTo>
                <a:lnTo>
                  <a:pt x="9382503" y="1706957"/>
                </a:lnTo>
                <a:lnTo>
                  <a:pt x="9381410" y="1718312"/>
                </a:lnTo>
                <a:lnTo>
                  <a:pt x="9365685" y="1724772"/>
                </a:lnTo>
                <a:lnTo>
                  <a:pt x="9278020" y="1741161"/>
                </a:lnTo>
                <a:cubicBezTo>
                  <a:pt x="9235873" y="1762229"/>
                  <a:pt x="9231473" y="1754941"/>
                  <a:pt x="9217145" y="1771195"/>
                </a:cubicBezTo>
                <a:cubicBezTo>
                  <a:pt x="9131538" y="1776872"/>
                  <a:pt x="9039728" y="1814874"/>
                  <a:pt x="8955875" y="1796806"/>
                </a:cubicBezTo>
                <a:cubicBezTo>
                  <a:pt x="8861771" y="1817659"/>
                  <a:pt x="8730077" y="1856614"/>
                  <a:pt x="8648415" y="1878623"/>
                </a:cubicBezTo>
                <a:cubicBezTo>
                  <a:pt x="8578856" y="1892487"/>
                  <a:pt x="8546278" y="1907799"/>
                  <a:pt x="8538519" y="1894114"/>
                </a:cubicBezTo>
                <a:cubicBezTo>
                  <a:pt x="8513108" y="1898081"/>
                  <a:pt x="8514559" y="1915122"/>
                  <a:pt x="8506541" y="1905955"/>
                </a:cubicBezTo>
                <a:cubicBezTo>
                  <a:pt x="8437841" y="1911139"/>
                  <a:pt x="8301617" y="1910841"/>
                  <a:pt x="8236214" y="1909725"/>
                </a:cubicBezTo>
                <a:cubicBezTo>
                  <a:pt x="8201189" y="1897570"/>
                  <a:pt x="8163827" y="1900921"/>
                  <a:pt x="8132104" y="1895727"/>
                </a:cubicBezTo>
                <a:cubicBezTo>
                  <a:pt x="8021354" y="1869423"/>
                  <a:pt x="7973371" y="1872758"/>
                  <a:pt x="7918078" y="1862668"/>
                </a:cubicBezTo>
                <a:cubicBezTo>
                  <a:pt x="7883942" y="1854133"/>
                  <a:pt x="7834588" y="1870269"/>
                  <a:pt x="7817899" y="1862176"/>
                </a:cubicBezTo>
                <a:cubicBezTo>
                  <a:pt x="7803952" y="1858540"/>
                  <a:pt x="7780423" y="1826275"/>
                  <a:pt x="7768994" y="1855721"/>
                </a:cubicBezTo>
                <a:cubicBezTo>
                  <a:pt x="7693971" y="1816704"/>
                  <a:pt x="7680420" y="1850219"/>
                  <a:pt x="7618027" y="1830959"/>
                </a:cubicBezTo>
                <a:cubicBezTo>
                  <a:pt x="7563589" y="1813247"/>
                  <a:pt x="7530287" y="1817871"/>
                  <a:pt x="7449425" y="1810910"/>
                </a:cubicBezTo>
                <a:lnTo>
                  <a:pt x="7342915" y="1819827"/>
                </a:lnTo>
                <a:lnTo>
                  <a:pt x="7255191" y="1834354"/>
                </a:lnTo>
                <a:cubicBezTo>
                  <a:pt x="7235153" y="1839259"/>
                  <a:pt x="7150315" y="1831629"/>
                  <a:pt x="7131205" y="1845557"/>
                </a:cubicBezTo>
                <a:cubicBezTo>
                  <a:pt x="6968750" y="1838101"/>
                  <a:pt x="6977206" y="1837412"/>
                  <a:pt x="6941837" y="1840640"/>
                </a:cubicBezTo>
                <a:cubicBezTo>
                  <a:pt x="6905846" y="1863867"/>
                  <a:pt x="6892534" y="1847120"/>
                  <a:pt x="6837145" y="1870724"/>
                </a:cubicBezTo>
                <a:cubicBezTo>
                  <a:pt x="6823442" y="1850610"/>
                  <a:pt x="6785388" y="1865075"/>
                  <a:pt x="6753991" y="1860969"/>
                </a:cubicBezTo>
                <a:cubicBezTo>
                  <a:pt x="6744571" y="1866959"/>
                  <a:pt x="6736100" y="1874451"/>
                  <a:pt x="6727754" y="1882372"/>
                </a:cubicBezTo>
                <a:lnTo>
                  <a:pt x="6723371" y="1886494"/>
                </a:lnTo>
                <a:lnTo>
                  <a:pt x="6702779" y="1893601"/>
                </a:lnTo>
                <a:lnTo>
                  <a:pt x="6686657" y="1907344"/>
                </a:lnTo>
                <a:lnTo>
                  <a:pt x="6651330" y="1922921"/>
                </a:lnTo>
                <a:cubicBezTo>
                  <a:pt x="6640157" y="1928264"/>
                  <a:pt x="6638035" y="1935420"/>
                  <a:pt x="6622958" y="1936255"/>
                </a:cubicBezTo>
                <a:cubicBezTo>
                  <a:pt x="6600915" y="1943222"/>
                  <a:pt x="6552371" y="1948565"/>
                  <a:pt x="6522602" y="1954133"/>
                </a:cubicBezTo>
                <a:cubicBezTo>
                  <a:pt x="6492833" y="1959701"/>
                  <a:pt x="6461408" y="1966721"/>
                  <a:pt x="6444344" y="1969663"/>
                </a:cubicBezTo>
                <a:cubicBezTo>
                  <a:pt x="6427280" y="1972605"/>
                  <a:pt x="6428109" y="1974263"/>
                  <a:pt x="6409626" y="1978846"/>
                </a:cubicBezTo>
                <a:cubicBezTo>
                  <a:pt x="6391143" y="1983429"/>
                  <a:pt x="6354327" y="1989225"/>
                  <a:pt x="6333446" y="1997163"/>
                </a:cubicBezTo>
                <a:cubicBezTo>
                  <a:pt x="6318475" y="2003304"/>
                  <a:pt x="6299617" y="2000258"/>
                  <a:pt x="6294933" y="2019412"/>
                </a:cubicBezTo>
                <a:cubicBezTo>
                  <a:pt x="6286089" y="2042978"/>
                  <a:pt x="6227534" y="2018229"/>
                  <a:pt x="6238719" y="2042547"/>
                </a:cubicBezTo>
                <a:cubicBezTo>
                  <a:pt x="6222530" y="2046966"/>
                  <a:pt x="6203861" y="2053486"/>
                  <a:pt x="6187205" y="2060048"/>
                </a:cubicBezTo>
                <a:cubicBezTo>
                  <a:pt x="6170549" y="2066610"/>
                  <a:pt x="6153490" y="2074269"/>
                  <a:pt x="6138780" y="2081918"/>
                </a:cubicBezTo>
                <a:cubicBezTo>
                  <a:pt x="6124070" y="2089567"/>
                  <a:pt x="6133826" y="2100763"/>
                  <a:pt x="6120125" y="2109475"/>
                </a:cubicBezTo>
                <a:cubicBezTo>
                  <a:pt x="6106424" y="2118187"/>
                  <a:pt x="6071747" y="2113765"/>
                  <a:pt x="6056576" y="2120066"/>
                </a:cubicBezTo>
                <a:cubicBezTo>
                  <a:pt x="6041405" y="2126367"/>
                  <a:pt x="6013212" y="2118450"/>
                  <a:pt x="5993794" y="2122569"/>
                </a:cubicBezTo>
                <a:cubicBezTo>
                  <a:pt x="5964206" y="2130692"/>
                  <a:pt x="5962485" y="2139897"/>
                  <a:pt x="5943601" y="2137719"/>
                </a:cubicBezTo>
                <a:cubicBezTo>
                  <a:pt x="5924717" y="2135541"/>
                  <a:pt x="5912263" y="2145394"/>
                  <a:pt x="5898141" y="2144806"/>
                </a:cubicBezTo>
                <a:cubicBezTo>
                  <a:pt x="5884019" y="2144218"/>
                  <a:pt x="5868158" y="2133273"/>
                  <a:pt x="5855337" y="2137719"/>
                </a:cubicBezTo>
                <a:cubicBezTo>
                  <a:pt x="5842516" y="2142165"/>
                  <a:pt x="5837100" y="2155593"/>
                  <a:pt x="5817682" y="2157358"/>
                </a:cubicBezTo>
                <a:cubicBezTo>
                  <a:pt x="5798264" y="2159123"/>
                  <a:pt x="5773002" y="2155397"/>
                  <a:pt x="5735300" y="2158902"/>
                </a:cubicBezTo>
                <a:cubicBezTo>
                  <a:pt x="5697598" y="2162407"/>
                  <a:pt x="5588527" y="2188980"/>
                  <a:pt x="5591469" y="2178389"/>
                </a:cubicBezTo>
                <a:cubicBezTo>
                  <a:pt x="5555576" y="2181920"/>
                  <a:pt x="5528919" y="2193924"/>
                  <a:pt x="5505818" y="2194207"/>
                </a:cubicBezTo>
                <a:cubicBezTo>
                  <a:pt x="5482717" y="2194490"/>
                  <a:pt x="5495184" y="2190180"/>
                  <a:pt x="5477574" y="2190677"/>
                </a:cubicBezTo>
                <a:cubicBezTo>
                  <a:pt x="5459964" y="2191175"/>
                  <a:pt x="5427187" y="2180216"/>
                  <a:pt x="5414282" y="2183070"/>
                </a:cubicBezTo>
                <a:cubicBezTo>
                  <a:pt x="5407945" y="2205016"/>
                  <a:pt x="5394338" y="2208803"/>
                  <a:pt x="5368369" y="2204272"/>
                </a:cubicBezTo>
                <a:cubicBezTo>
                  <a:pt x="5354793" y="2209070"/>
                  <a:pt x="5349205" y="2213102"/>
                  <a:pt x="5336354" y="2218920"/>
                </a:cubicBezTo>
                <a:cubicBezTo>
                  <a:pt x="5323503" y="2224738"/>
                  <a:pt x="5304208" y="2232709"/>
                  <a:pt x="5291263" y="2239182"/>
                </a:cubicBezTo>
                <a:cubicBezTo>
                  <a:pt x="5278318" y="2245655"/>
                  <a:pt x="5264730" y="2242318"/>
                  <a:pt x="5255152" y="2247164"/>
                </a:cubicBezTo>
                <a:cubicBezTo>
                  <a:pt x="5245574" y="2252010"/>
                  <a:pt x="5240857" y="2261199"/>
                  <a:pt x="5233796" y="2268260"/>
                </a:cubicBezTo>
                <a:cubicBezTo>
                  <a:pt x="5226735" y="2275321"/>
                  <a:pt x="5222832" y="2268609"/>
                  <a:pt x="5212786" y="2275408"/>
                </a:cubicBezTo>
                <a:cubicBezTo>
                  <a:pt x="5202741" y="2282208"/>
                  <a:pt x="5174227" y="2281420"/>
                  <a:pt x="5159401" y="2284343"/>
                </a:cubicBezTo>
                <a:cubicBezTo>
                  <a:pt x="5129776" y="2295641"/>
                  <a:pt x="5158686" y="2301898"/>
                  <a:pt x="5123830" y="2307070"/>
                </a:cubicBezTo>
                <a:cubicBezTo>
                  <a:pt x="5082905" y="2318102"/>
                  <a:pt x="5072939" y="2287385"/>
                  <a:pt x="5065426" y="2324076"/>
                </a:cubicBezTo>
                <a:cubicBezTo>
                  <a:pt x="5017747" y="2318395"/>
                  <a:pt x="5031271" y="2337329"/>
                  <a:pt x="4975908" y="2364128"/>
                </a:cubicBezTo>
                <a:cubicBezTo>
                  <a:pt x="4946700" y="2354134"/>
                  <a:pt x="4928936" y="2366071"/>
                  <a:pt x="4913723" y="2385265"/>
                </a:cubicBezTo>
                <a:cubicBezTo>
                  <a:pt x="4854880" y="2394046"/>
                  <a:pt x="4808730" y="2428302"/>
                  <a:pt x="4746485" y="2451769"/>
                </a:cubicBezTo>
                <a:lnTo>
                  <a:pt x="4681588" y="2467494"/>
                </a:lnTo>
                <a:lnTo>
                  <a:pt x="1783655" y="3163860"/>
                </a:lnTo>
                <a:lnTo>
                  <a:pt x="1325955" y="3176692"/>
                </a:lnTo>
                <a:cubicBezTo>
                  <a:pt x="1278931" y="3186609"/>
                  <a:pt x="1232617" y="3191205"/>
                  <a:pt x="1190384" y="3203504"/>
                </a:cubicBezTo>
                <a:cubicBezTo>
                  <a:pt x="1146740" y="3204301"/>
                  <a:pt x="1142940" y="3250947"/>
                  <a:pt x="1094537" y="3229469"/>
                </a:cubicBezTo>
                <a:cubicBezTo>
                  <a:pt x="1069134" y="3237778"/>
                  <a:pt x="1026961" y="3247646"/>
                  <a:pt x="1013254" y="3263949"/>
                </a:cubicBezTo>
                <a:cubicBezTo>
                  <a:pt x="966756" y="3279110"/>
                  <a:pt x="851011" y="3352246"/>
                  <a:pt x="815546" y="3334559"/>
                </a:cubicBezTo>
                <a:cubicBezTo>
                  <a:pt x="808324" y="3352177"/>
                  <a:pt x="815137" y="3324821"/>
                  <a:pt x="779276" y="3327290"/>
                </a:cubicBezTo>
                <a:cubicBezTo>
                  <a:pt x="712585" y="3298149"/>
                  <a:pt x="672574" y="3378796"/>
                  <a:pt x="600378" y="3335250"/>
                </a:cubicBezTo>
                <a:cubicBezTo>
                  <a:pt x="595066" y="3356366"/>
                  <a:pt x="514059" y="3361176"/>
                  <a:pt x="493457" y="3365044"/>
                </a:cubicBezTo>
                <a:cubicBezTo>
                  <a:pt x="467535" y="3372578"/>
                  <a:pt x="412364" y="3374283"/>
                  <a:pt x="388355" y="3376925"/>
                </a:cubicBezTo>
                <a:cubicBezTo>
                  <a:pt x="364346" y="3379567"/>
                  <a:pt x="376469" y="3372659"/>
                  <a:pt x="349402" y="3380897"/>
                </a:cubicBezTo>
                <a:cubicBezTo>
                  <a:pt x="322335" y="3389135"/>
                  <a:pt x="248625" y="3434339"/>
                  <a:pt x="225952" y="3426352"/>
                </a:cubicBezTo>
                <a:cubicBezTo>
                  <a:pt x="199749" y="3439548"/>
                  <a:pt x="193948" y="3430066"/>
                  <a:pt x="171000" y="3438892"/>
                </a:cubicBezTo>
                <a:cubicBezTo>
                  <a:pt x="148052" y="3447718"/>
                  <a:pt x="101917" y="3457642"/>
                  <a:pt x="88263" y="3479310"/>
                </a:cubicBezTo>
                <a:cubicBezTo>
                  <a:pt x="64018" y="3479795"/>
                  <a:pt x="62139" y="3459801"/>
                  <a:pt x="46713" y="3462986"/>
                </a:cubicBezTo>
                <a:cubicBezTo>
                  <a:pt x="31576" y="3476862"/>
                  <a:pt x="15706" y="3476378"/>
                  <a:pt x="2765" y="3480770"/>
                </a:cubicBezTo>
                <a:lnTo>
                  <a:pt x="0" y="348234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69C8446-F661-1A40-4375-2834303B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484094"/>
            <a:ext cx="9998441" cy="1206594"/>
          </a:xfrm>
        </p:spPr>
        <p:txBody>
          <a:bodyPr>
            <a:normAutofit/>
          </a:bodyPr>
          <a:lstStyle/>
          <a:p>
            <a:r>
              <a:rPr lang="nb-NO" sz="3700" dirty="0"/>
              <a:t>How </a:t>
            </a:r>
            <a:r>
              <a:rPr lang="nb-NO" sz="3700" dirty="0" err="1"/>
              <a:t>can</a:t>
            </a:r>
            <a:r>
              <a:rPr lang="nb-NO" sz="3700" dirty="0"/>
              <a:t> </a:t>
            </a:r>
            <a:r>
              <a:rPr lang="en-AU" sz="4000" dirty="0"/>
              <a:t>parents contribute to  building safe and positive learning environment</a:t>
            </a:r>
            <a:r>
              <a:rPr lang="nb-NO" sz="3700" dirty="0"/>
              <a:t>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101159E-D455-456F-8FE1-396AB159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037" y="1958614"/>
            <a:ext cx="3594282" cy="39889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927AB1E-5622-894F-9F64-3B9697156B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729" r="8665" b="1"/>
          <a:stretch>
            <a:fillRect/>
          </a:stretch>
        </p:blipFill>
        <p:spPr>
          <a:xfrm>
            <a:off x="1309404" y="2114946"/>
            <a:ext cx="3274548" cy="3639491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1F9FDF39-7A42-411B-85F1-9DE812C7A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497" y="580224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4123D4-7ABC-A579-C716-B3B4C3C24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870" y="2265416"/>
            <a:ext cx="5775327" cy="3837272"/>
          </a:xfrm>
        </p:spPr>
        <p:txBody>
          <a:bodyPr anchor="ctr">
            <a:normAutofit/>
          </a:bodyPr>
          <a:lstStyle/>
          <a:p>
            <a:pPr marL="0" indent="0"/>
            <a:r>
              <a:rPr lang="en-AU" sz="2500" noProof="0" dirty="0"/>
              <a:t> Speak positively about the school</a:t>
            </a:r>
          </a:p>
          <a:p>
            <a:pPr marL="0" indent="0"/>
            <a:r>
              <a:rPr lang="en-AU" sz="2500" noProof="0" dirty="0"/>
              <a:t> Speak positively about other students</a:t>
            </a:r>
          </a:p>
          <a:p>
            <a:pPr marL="0" indent="0"/>
            <a:r>
              <a:rPr lang="en-AU" sz="2500" noProof="0" dirty="0"/>
              <a:t> Be mindful that all students should feel well an included</a:t>
            </a:r>
          </a:p>
          <a:p>
            <a:pPr marL="0" indent="0"/>
            <a:r>
              <a:rPr lang="en-AU" sz="2500" noProof="0" dirty="0"/>
              <a:t> Participate in joint activities</a:t>
            </a:r>
          </a:p>
          <a:p>
            <a:pPr fontAlgn="t"/>
            <a:r>
              <a:rPr lang="en-AU" sz="2500" noProof="0" dirty="0"/>
              <a:t>Ensure inclusive practices, such as inviting all students in the group to social events (e.g., birthdays)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71076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3833344-3D85-C932-E45E-0DD2D548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AU" noProof="0" dirty="0"/>
              <a:t>Safe and positive learning environment </a:t>
            </a:r>
            <a:br>
              <a:rPr lang="en-AU" noProof="0" dirty="0"/>
            </a:br>
            <a:r>
              <a:rPr lang="en-AU" sz="2000" noProof="0" dirty="0"/>
              <a:t>Edu. act </a:t>
            </a:r>
            <a:r>
              <a:rPr lang="en-AU" sz="2000" noProof="0" dirty="0" err="1"/>
              <a:t>chpt</a:t>
            </a:r>
            <a:r>
              <a:rPr lang="en-AU" sz="2000" noProof="0" dirty="0"/>
              <a:t> 12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586AF1-6533-07A6-F137-112D192DE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28" y="1940438"/>
            <a:ext cx="5798968" cy="4175697"/>
          </a:xfrm>
        </p:spPr>
        <p:txBody>
          <a:bodyPr>
            <a:noAutofit/>
          </a:bodyPr>
          <a:lstStyle/>
          <a:p>
            <a:pPr fontAlgn="t"/>
            <a:r>
              <a:rPr lang="en-US" sz="2200" dirty="0"/>
              <a:t>All students have the right to a safe and positive learning environment that promotes health, well-being, learning, and inclusion.</a:t>
            </a:r>
          </a:p>
          <a:p>
            <a:pPr fontAlgn="t"/>
            <a:r>
              <a:rPr lang="en-US" sz="2200" dirty="0"/>
              <a:t>The school shall therefore work preventively, to the greatest extent possible, to prevent bullying and exclusion.</a:t>
            </a:r>
          </a:p>
          <a:p>
            <a:pPr fontAlgn="t"/>
            <a:r>
              <a:rPr lang="en-US" sz="2200" dirty="0"/>
              <a:t>The school’s duty to act</a:t>
            </a:r>
          </a:p>
          <a:p>
            <a:endParaRPr lang="nb-NO" sz="2200" dirty="0"/>
          </a:p>
          <a:p>
            <a:pPr fontAlgn="t"/>
            <a:r>
              <a:rPr lang="en-US" sz="2200" dirty="0"/>
              <a:t>If you are concerned: Report it to the school (class teacher or school leadership).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27B6733-6174-8449-1238-3F000FCA1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476679"/>
            <a:ext cx="4788505" cy="3172384"/>
          </a:xfrm>
          <a:prstGeom prst="rect">
            <a:avLst/>
          </a:prstGeom>
        </p:spPr>
      </p:pic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4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E7B2389-D997-CCF8-8427-CFD8C1EB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nb-NO" dirty="0" err="1"/>
              <a:t>Social</a:t>
            </a:r>
            <a:r>
              <a:rPr lang="nb-NO" dirty="0"/>
              <a:t> </a:t>
            </a:r>
            <a:r>
              <a:rPr lang="nb-NO" dirty="0" err="1"/>
              <a:t>competence</a:t>
            </a:r>
            <a:r>
              <a:rPr lang="nb-NO" dirty="0"/>
              <a:t> </a:t>
            </a:r>
            <a:r>
              <a:rPr lang="nb-NO" dirty="0" err="1"/>
              <a:t>prevents</a:t>
            </a:r>
            <a:r>
              <a:rPr lang="nb-NO" dirty="0"/>
              <a:t> </a:t>
            </a:r>
            <a:r>
              <a:rPr lang="nb-NO" dirty="0" err="1"/>
              <a:t>bullying</a:t>
            </a:r>
            <a:endParaRPr lang="nb-NO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FDF2969-CA0E-1B45-FAA2-987876CC6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81" y="1587884"/>
            <a:ext cx="4777381" cy="316501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FD2AE2-1D2A-5873-ECBF-1EDA4F935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544" y="1901952"/>
            <a:ext cx="5858256" cy="4275011"/>
          </a:xfrm>
        </p:spPr>
        <p:txBody>
          <a:bodyPr>
            <a:normAutofit fontScale="77500" lnSpcReduction="20000"/>
          </a:bodyPr>
          <a:lstStyle/>
          <a:p>
            <a:pPr marL="0" indent="0" fontAlgn="t">
              <a:buNone/>
            </a:pPr>
            <a:r>
              <a:rPr lang="en-US" b="1" dirty="0"/>
              <a:t>Characteristics:</a:t>
            </a:r>
            <a:endParaRPr lang="en-US" dirty="0"/>
          </a:p>
          <a:p>
            <a:pPr fontAlgn="t"/>
            <a:r>
              <a:rPr lang="en-US" dirty="0"/>
              <a:t>Ability to understand and take the perspective of others</a:t>
            </a:r>
          </a:p>
          <a:p>
            <a:pPr fontAlgn="t"/>
            <a:r>
              <a:rPr lang="en-US" dirty="0"/>
              <a:t>Awareness of what it feels like to be excluded</a:t>
            </a:r>
          </a:p>
          <a:p>
            <a:pPr fontAlgn="t"/>
            <a:r>
              <a:rPr lang="en-US" dirty="0"/>
              <a:t>Awareness of what it feels like to lack friendships</a:t>
            </a:r>
          </a:p>
          <a:p>
            <a:pPr marL="0" indent="0" fontAlgn="t">
              <a:buNone/>
            </a:pPr>
            <a:endParaRPr lang="en-US" dirty="0"/>
          </a:p>
          <a:p>
            <a:pPr marL="0" indent="0" fontAlgn="t">
              <a:buNone/>
            </a:pPr>
            <a:r>
              <a:rPr lang="en-US" dirty="0"/>
              <a:t>Students with well-developed social and emotional competence engage less in bullying and possess a broader repertoire of strategies for interacting with others.</a:t>
            </a:r>
          </a:p>
          <a:p>
            <a:pPr marL="0" indent="0" fontAlgn="t">
              <a:buNone/>
            </a:pPr>
            <a:endParaRPr lang="en-US" dirty="0"/>
          </a:p>
          <a:p>
            <a:pPr marL="0" indent="0" fontAlgn="t">
              <a:buNone/>
            </a:pPr>
            <a:r>
              <a:rPr lang="en-US" dirty="0"/>
              <a:t>Social competence develops over time through interaction, both at home and at school.</a:t>
            </a:r>
          </a:p>
          <a:p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704226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1591</Words>
  <Application>Microsoft Office PowerPoint</Application>
  <PresentationFormat>Widescreen</PresentationFormat>
  <Paragraphs>186</Paragraphs>
  <Slides>27</Slides>
  <Notes>0</Notes>
  <HiddenSlides>1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Office-tema</vt:lpstr>
      <vt:lpstr>Welcome to Lura school</vt:lpstr>
      <vt:lpstr>About Lura school</vt:lpstr>
      <vt:lpstr>The school’s administration</vt:lpstr>
      <vt:lpstr>Presentation  Year 1</vt:lpstr>
      <vt:lpstr>What’s our focus?</vt:lpstr>
      <vt:lpstr>Together we leave valuable marks</vt:lpstr>
      <vt:lpstr>How can parents contribute to  building safe and positive learning environment?</vt:lpstr>
      <vt:lpstr>Safe and positive learning environment  Edu. act chpt 12</vt:lpstr>
      <vt:lpstr>Social competence prevents bullying</vt:lpstr>
      <vt:lpstr>Important social skills to practise:</vt:lpstr>
      <vt:lpstr>Reading – Parents play a crucial role in their child’s literacy development</vt:lpstr>
      <vt:lpstr>Class assignment</vt:lpstr>
      <vt:lpstr>Traffic around school</vt:lpstr>
      <vt:lpstr>Clarifying expectations:</vt:lpstr>
      <vt:lpstr>Clarifying expectations:</vt:lpstr>
      <vt:lpstr>What should you expect from us?</vt:lpstr>
      <vt:lpstr>What should you expect from us?</vt:lpstr>
      <vt:lpstr>School nurse</vt:lpstr>
      <vt:lpstr>Focus:  Health promotion and preventive practices</vt:lpstr>
      <vt:lpstr>What happens in year 1?</vt:lpstr>
      <vt:lpstr>Usefull information:</vt:lpstr>
      <vt:lpstr>  </vt:lpstr>
      <vt:lpstr>PowerPoint-presentasjon</vt:lpstr>
      <vt:lpstr>- Plenty of time to play - Culture - The enjoyment of physical activity - Promotion of positive meal experience </vt:lpstr>
      <vt:lpstr>PowerPoint-presentasjon</vt:lpstr>
      <vt:lpstr>Smartmobile-free childhood</vt:lpstr>
      <vt:lpstr>Boka om meg</vt:lpstr>
    </vt:vector>
  </TitlesOfParts>
  <Company>Sandnes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Lunde, Lone</dc:creator>
  <cp:lastModifiedBy>Lunde, Lone</cp:lastModifiedBy>
  <cp:revision>18</cp:revision>
  <cp:lastPrinted>2026-05-19T10:40:45Z</cp:lastPrinted>
  <dcterms:created xsi:type="dcterms:W3CDTF">2025-05-25T17:33:24Z</dcterms:created>
  <dcterms:modified xsi:type="dcterms:W3CDTF">2026-05-20T12:24:12Z</dcterms:modified>
</cp:coreProperties>
</file>